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8db44ab177e460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ae9690abd884ff8"/>
  </p:sldMasterIdLst>
  <p:sldIdLst>
    <p:sldId xmlns:r="http://schemas.openxmlformats.org/officeDocument/2006/relationships" id="256" r:id="R6d328177159c4ddc"/>
    <p:sldId xmlns:r="http://schemas.openxmlformats.org/officeDocument/2006/relationships" id="257" r:id="R7c90da65120e4e72"/>
    <p:sldId xmlns:r="http://schemas.openxmlformats.org/officeDocument/2006/relationships" id="258" r:id="R514a6caa129d4ec4"/>
    <p:sldId xmlns:r="http://schemas.openxmlformats.org/officeDocument/2006/relationships" id="259" r:id="R8833fc3021374cb1"/>
    <p:sldId xmlns:r="http://schemas.openxmlformats.org/officeDocument/2006/relationships" id="260" r:id="Rcc0ad087fba046fe"/>
    <p:sldId xmlns:r="http://schemas.openxmlformats.org/officeDocument/2006/relationships" id="261" r:id="Re32cc779c677450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e9690abd884ff8" /><Relationship Type="http://schemas.openxmlformats.org/officeDocument/2006/relationships/slide" Target="/ppt/slides/slide1.xml" Id="R6d328177159c4ddc" /><Relationship Type="http://schemas.openxmlformats.org/officeDocument/2006/relationships/slide" Target="/ppt/slides/slide2.xml" Id="R7c90da65120e4e72" /><Relationship Type="http://schemas.openxmlformats.org/officeDocument/2006/relationships/slide" Target="/ppt/slides/slide3.xml" Id="R514a6caa129d4ec4" /><Relationship Type="http://schemas.openxmlformats.org/officeDocument/2006/relationships/slide" Target="/ppt/slides/slide4.xml" Id="R8833fc3021374cb1" /><Relationship Type="http://schemas.openxmlformats.org/officeDocument/2006/relationships/slide" Target="/ppt/slides/slide5.xml" Id="Rcc0ad087fba046fe" /><Relationship Type="http://schemas.openxmlformats.org/officeDocument/2006/relationships/slide" Target="/ppt/slides/slide6.xml" Id="Re32cc779c677450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f4d0c02ce344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caf002d97140b5" /><Relationship Type="http://schemas.openxmlformats.org/officeDocument/2006/relationships/theme" Target="/ppt/slideMasters/theme/theme1.xml" Id="R9abc35bb8c234ff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caf002d97140b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72287d7e8d45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c8885ab4ac48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128038fe834e9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d90aab3b6f454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52ad4e03d742b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57cbfce2ce45c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GIAG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GIAG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GIAG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GIAG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GIAG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GIAG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Amtmann Aarrestads gate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4344 Bryne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955 699 017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GIAG AS</a:t>
            </a:r>
          </a:p>
        </p:txBody>
      </p:sp>
    </p:spTree>
  </p:cSld>
  <p:clrMapOvr>
    <a:masterClrMapping xmlns:a="http://schemas.openxmlformats.org/drawingml/2006/main"/>
  </p:clrMapOvr>
</p:sld>
</file>