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00454224b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b2b20d3804605"/>
  </p:sldMasterIdLst>
  <p:sldIdLst>
    <p:sldId xmlns:r="http://schemas.openxmlformats.org/officeDocument/2006/relationships" id="256" r:id="Rc56780d84691403a"/>
    <p:sldId xmlns:r="http://schemas.openxmlformats.org/officeDocument/2006/relationships" id="257" r:id="R8d89bbc8b58141e9"/>
    <p:sldId xmlns:r="http://schemas.openxmlformats.org/officeDocument/2006/relationships" id="258" r:id="R5e72e02d4c60413f"/>
    <p:sldId xmlns:r="http://schemas.openxmlformats.org/officeDocument/2006/relationships" id="259" r:id="R78738a67370a4d0b"/>
    <p:sldId xmlns:r="http://schemas.openxmlformats.org/officeDocument/2006/relationships" id="260" r:id="R125dafa5ebe64edf"/>
    <p:sldId xmlns:r="http://schemas.openxmlformats.org/officeDocument/2006/relationships" id="261" r:id="Rb7384172fe154538"/>
    <p:sldId xmlns:r="http://schemas.openxmlformats.org/officeDocument/2006/relationships" id="262" r:id="R8bd98c59d144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b2b20d3804605" /><Relationship Type="http://schemas.openxmlformats.org/officeDocument/2006/relationships/slide" Target="/ppt/slides/slide1.xml" Id="Rc56780d84691403a" /><Relationship Type="http://schemas.openxmlformats.org/officeDocument/2006/relationships/slide" Target="/ppt/slides/slide2.xml" Id="R8d89bbc8b58141e9" /><Relationship Type="http://schemas.openxmlformats.org/officeDocument/2006/relationships/slide" Target="/ppt/slides/slide3.xml" Id="R5e72e02d4c60413f" /><Relationship Type="http://schemas.openxmlformats.org/officeDocument/2006/relationships/slide" Target="/ppt/slides/slide4.xml" Id="R78738a67370a4d0b" /><Relationship Type="http://schemas.openxmlformats.org/officeDocument/2006/relationships/slide" Target="/ppt/slides/slide5.xml" Id="R125dafa5ebe64edf" /><Relationship Type="http://schemas.openxmlformats.org/officeDocument/2006/relationships/slide" Target="/ppt/slides/slide6.xml" Id="Rb7384172fe154538" /><Relationship Type="http://schemas.openxmlformats.org/officeDocument/2006/relationships/slide" Target="/ppt/slides/slide7.xml" Id="R8bd98c59d144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fb1ca06c5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a988d159d4a3c" /><Relationship Type="http://schemas.openxmlformats.org/officeDocument/2006/relationships/theme" Target="/ppt/slideMasters/theme/theme1.xml" Id="R633662785c9b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a988d159d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ba86ec86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30161a96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f52f19694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2d5075045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db9a8786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ff5fa4ecb40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97e249e15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