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a5f6fe83c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d3e1de96654ece"/>
  </p:sldMasterIdLst>
  <p:sldIdLst>
    <p:sldId xmlns:r="http://schemas.openxmlformats.org/officeDocument/2006/relationships" id="256" r:id="R5d83907639a648a0"/>
    <p:sldId xmlns:r="http://schemas.openxmlformats.org/officeDocument/2006/relationships" id="257" r:id="R8ff56a8dd98c46a6"/>
    <p:sldId xmlns:r="http://schemas.openxmlformats.org/officeDocument/2006/relationships" id="258" r:id="Rf768ec7f105841a9"/>
    <p:sldId xmlns:r="http://schemas.openxmlformats.org/officeDocument/2006/relationships" id="259" r:id="R3164fd05535145d8"/>
    <p:sldId xmlns:r="http://schemas.openxmlformats.org/officeDocument/2006/relationships" id="260" r:id="Rcaad000a8de14e31"/>
    <p:sldId xmlns:r="http://schemas.openxmlformats.org/officeDocument/2006/relationships" id="261" r:id="R4e3cf2f60b8d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d3e1de96654ece" /><Relationship Type="http://schemas.openxmlformats.org/officeDocument/2006/relationships/slide" Target="/ppt/slides/slide1.xml" Id="R5d83907639a648a0" /><Relationship Type="http://schemas.openxmlformats.org/officeDocument/2006/relationships/slide" Target="/ppt/slides/slide2.xml" Id="R8ff56a8dd98c46a6" /><Relationship Type="http://schemas.openxmlformats.org/officeDocument/2006/relationships/slide" Target="/ppt/slides/slide3.xml" Id="Rf768ec7f105841a9" /><Relationship Type="http://schemas.openxmlformats.org/officeDocument/2006/relationships/slide" Target="/ppt/slides/slide4.xml" Id="R3164fd05535145d8" /><Relationship Type="http://schemas.openxmlformats.org/officeDocument/2006/relationships/slide" Target="/ppt/slides/slide5.xml" Id="Rcaad000a8de14e31" /><Relationship Type="http://schemas.openxmlformats.org/officeDocument/2006/relationships/slide" Target="/ppt/slides/slide6.xml" Id="R4e3cf2f60b8d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4966c3ee9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73ece6a874dfd" /><Relationship Type="http://schemas.openxmlformats.org/officeDocument/2006/relationships/theme" Target="/ppt/slideMasters/theme/theme1.xml" Id="Rd317edec059c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73ece6a874d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fd39ab7f7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7a8e0415c45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70839de65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ffc9905ef4c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aeaf74524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f89910b2b47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RENNESØY OG RANDABERG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 OG RANDABERG REKNESKAPSLAG SA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10 688 339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164 373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3 500 309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955 230 728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RENNESØY OG RANDABERG REKNESKAPSLAG SA</a:t>
            </a:r>
          </a:p>
        </p:txBody>
      </p:sp>
    </p:spTree>
  </p:cSld>
  <p:clrMapOvr>
    <a:masterClrMapping xmlns:a="http://schemas.openxmlformats.org/drawingml/2006/main"/>
  </p:clrMapOvr>
</p:sld>
</file>