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8750b53c1142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423db814d74cb8"/>
  </p:sldMasterIdLst>
  <p:sldIdLst>
    <p:sldId xmlns:r="http://schemas.openxmlformats.org/officeDocument/2006/relationships" id="256" r:id="R550d22d6c65f4ce7"/>
    <p:sldId xmlns:r="http://schemas.openxmlformats.org/officeDocument/2006/relationships" id="257" r:id="R5877a8affa104038"/>
    <p:sldId xmlns:r="http://schemas.openxmlformats.org/officeDocument/2006/relationships" id="258" r:id="R744705b206d748cf"/>
    <p:sldId xmlns:r="http://schemas.openxmlformats.org/officeDocument/2006/relationships" id="259" r:id="R45f2678e980b4ee9"/>
    <p:sldId xmlns:r="http://schemas.openxmlformats.org/officeDocument/2006/relationships" id="260" r:id="R17ead8e5365e4c5d"/>
    <p:sldId xmlns:r="http://schemas.openxmlformats.org/officeDocument/2006/relationships" id="261" r:id="R9f3ae26444594d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423db814d74cb8" /><Relationship Type="http://schemas.openxmlformats.org/officeDocument/2006/relationships/slide" Target="/ppt/slides/slide1.xml" Id="R550d22d6c65f4ce7" /><Relationship Type="http://schemas.openxmlformats.org/officeDocument/2006/relationships/slide" Target="/ppt/slides/slide2.xml" Id="R5877a8affa104038" /><Relationship Type="http://schemas.openxmlformats.org/officeDocument/2006/relationships/slide" Target="/ppt/slides/slide3.xml" Id="R744705b206d748cf" /><Relationship Type="http://schemas.openxmlformats.org/officeDocument/2006/relationships/slide" Target="/ppt/slides/slide4.xml" Id="R45f2678e980b4ee9" /><Relationship Type="http://schemas.openxmlformats.org/officeDocument/2006/relationships/slide" Target="/ppt/slides/slide5.xml" Id="R17ead8e5365e4c5d" /><Relationship Type="http://schemas.openxmlformats.org/officeDocument/2006/relationships/slide" Target="/ppt/slides/slide6.xml" Id="R9f3ae26444594d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c00a6de69746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d0efa1f104e96" /><Relationship Type="http://schemas.openxmlformats.org/officeDocument/2006/relationships/theme" Target="/ppt/slideMasters/theme/theme1.xml" Id="R3703dc41eccc45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7d0efa1f104e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a3cbe86c84b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e885ba75d44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4a8adb35f42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4ed1342e843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ddb46581747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2bc87e73c44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SYKEHUSPERSONALETS VELFERDSLAG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SYKEHUSPERSONALETS VELFERDSLAG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SYKEHUSPERSONALETS VELFERDSLAG SA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SYKEHUSPERSONALETS VELFERDSLAG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SYKEHUSPERSONALETS VELFERDSLAG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SYKEHUSPERSONALETS VELFERDSLAG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4 145 407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−157 653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3 013 311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50 611 100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51 879 376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SYKEHUSPERSONALETS VELFERDSLAG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Akershus Universitetssykehus HF, Sykehusveien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1474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96 86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eysteinn.hilmarsson@ahus.no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955 131 851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SYKEHUSPERSONALETS VELFERDSLAG SA</a:t>
            </a:r>
          </a:p>
        </p:txBody>
      </p:sp>
    </p:spTree>
  </p:cSld>
  <p:clrMapOvr>
    <a:masterClrMapping xmlns:a="http://schemas.openxmlformats.org/drawingml/2006/main"/>
  </p:clrMapOvr>
</p:sld>
</file>