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600b3c25e249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dd800860ff4530"/>
  </p:sldMasterIdLst>
  <p:sldIdLst>
    <p:sldId xmlns:r="http://schemas.openxmlformats.org/officeDocument/2006/relationships" id="256" r:id="R7049f10029d240cd"/>
    <p:sldId xmlns:r="http://schemas.openxmlformats.org/officeDocument/2006/relationships" id="257" r:id="R4b60ab22e65d47a2"/>
    <p:sldId xmlns:r="http://schemas.openxmlformats.org/officeDocument/2006/relationships" id="258" r:id="R047c12d838514ca4"/>
    <p:sldId xmlns:r="http://schemas.openxmlformats.org/officeDocument/2006/relationships" id="259" r:id="Rc655f7b4df5640fd"/>
    <p:sldId xmlns:r="http://schemas.openxmlformats.org/officeDocument/2006/relationships" id="260" r:id="Re158af7871e344d5"/>
    <p:sldId xmlns:r="http://schemas.openxmlformats.org/officeDocument/2006/relationships" id="261" r:id="R83cbf89e90d64c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d800860ff4530" /><Relationship Type="http://schemas.openxmlformats.org/officeDocument/2006/relationships/slide" Target="/ppt/slides/slide1.xml" Id="R7049f10029d240cd" /><Relationship Type="http://schemas.openxmlformats.org/officeDocument/2006/relationships/slide" Target="/ppt/slides/slide2.xml" Id="R4b60ab22e65d47a2" /><Relationship Type="http://schemas.openxmlformats.org/officeDocument/2006/relationships/slide" Target="/ppt/slides/slide3.xml" Id="R047c12d838514ca4" /><Relationship Type="http://schemas.openxmlformats.org/officeDocument/2006/relationships/slide" Target="/ppt/slides/slide4.xml" Id="Rc655f7b4df5640fd" /><Relationship Type="http://schemas.openxmlformats.org/officeDocument/2006/relationships/slide" Target="/ppt/slides/slide5.xml" Id="Re158af7871e344d5" /><Relationship Type="http://schemas.openxmlformats.org/officeDocument/2006/relationships/slide" Target="/ppt/slides/slide6.xml" Id="R83cbf89e90d64c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efaac7e1148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018bf9f4645c2" /><Relationship Type="http://schemas.openxmlformats.org/officeDocument/2006/relationships/theme" Target="/ppt/slideMasters/theme/theme1.xml" Id="R0671f1eb30c440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d018bf9f4645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87e08a4114a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3f413407347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c5dee907340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3fc61b03e41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610fea5d848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de0e0d12d48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INDREMISJONSFORBUNDET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INDREMISJONSFORBUNDET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26 516 322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1 057 393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1 928 158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90 469 284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116 925 621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INDREMISJONSFORBUNDET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5353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31 42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imf@imf.no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www.imf.no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955 043 901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INDREMISJONSFORBUNDET</a:t>
            </a:r>
          </a:p>
        </p:txBody>
      </p:sp>
    </p:spTree>
  </p:cSld>
  <p:clrMapOvr>
    <a:masterClrMapping xmlns:a="http://schemas.openxmlformats.org/drawingml/2006/main"/>
  </p:clrMapOvr>
</p:sld>
</file>