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4f015ab27a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54b360b0d458f"/>
  </p:sldMasterIdLst>
  <p:sldIdLst>
    <p:sldId xmlns:r="http://schemas.openxmlformats.org/officeDocument/2006/relationships" id="256" r:id="R19ed5a5adc57496c"/>
    <p:sldId xmlns:r="http://schemas.openxmlformats.org/officeDocument/2006/relationships" id="257" r:id="Rd4654d387275479e"/>
    <p:sldId xmlns:r="http://schemas.openxmlformats.org/officeDocument/2006/relationships" id="258" r:id="Ra5a1e56a3b184954"/>
    <p:sldId xmlns:r="http://schemas.openxmlformats.org/officeDocument/2006/relationships" id="259" r:id="R1ea8803bbb4c4417"/>
    <p:sldId xmlns:r="http://schemas.openxmlformats.org/officeDocument/2006/relationships" id="260" r:id="R3c2c94dc965e4412"/>
    <p:sldId xmlns:r="http://schemas.openxmlformats.org/officeDocument/2006/relationships" id="261" r:id="Rca9c352601c341cf"/>
    <p:sldId xmlns:r="http://schemas.openxmlformats.org/officeDocument/2006/relationships" id="262" r:id="R2d7ff8362503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54b360b0d458f" /><Relationship Type="http://schemas.openxmlformats.org/officeDocument/2006/relationships/slide" Target="/ppt/slides/slide1.xml" Id="R19ed5a5adc57496c" /><Relationship Type="http://schemas.openxmlformats.org/officeDocument/2006/relationships/slide" Target="/ppt/slides/slide2.xml" Id="Rd4654d387275479e" /><Relationship Type="http://schemas.openxmlformats.org/officeDocument/2006/relationships/slide" Target="/ppt/slides/slide3.xml" Id="Ra5a1e56a3b184954" /><Relationship Type="http://schemas.openxmlformats.org/officeDocument/2006/relationships/slide" Target="/ppt/slides/slide4.xml" Id="R1ea8803bbb4c4417" /><Relationship Type="http://schemas.openxmlformats.org/officeDocument/2006/relationships/slide" Target="/ppt/slides/slide5.xml" Id="R3c2c94dc965e4412" /><Relationship Type="http://schemas.openxmlformats.org/officeDocument/2006/relationships/slide" Target="/ppt/slides/slide6.xml" Id="Rca9c352601c341cf" /><Relationship Type="http://schemas.openxmlformats.org/officeDocument/2006/relationships/slide" Target="/ppt/slides/slide7.xml" Id="R2d7ff8362503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d1745854c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18e0a4da04e44" /><Relationship Type="http://schemas.openxmlformats.org/officeDocument/2006/relationships/theme" Target="/ppt/slideMasters/theme/theme1.xml" Id="R3d4cdd16fd12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18e0a4da0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1b44ac8ba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6d7a3e63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06628cdac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a7faa519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9144a299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e408c437048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217fdc1f5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 TROLI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 TROLI &amp; SØNN AS ble etablert [år] og holder til i Tollå.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8 194 659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2 465 256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ANDRÉ TROLI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MARGARETH CATRIN TROLI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HEGGLUND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RAGNHILD JOHANNESSEN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Beiarveien 1036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8114 Tollå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56 87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954 923 452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