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d20a76022d46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8152bcf6554f32"/>
  </p:sldMasterIdLst>
  <p:sldIdLst>
    <p:sldId xmlns:r="http://schemas.openxmlformats.org/officeDocument/2006/relationships" id="256" r:id="Rb7c500f60b894acd"/>
    <p:sldId xmlns:r="http://schemas.openxmlformats.org/officeDocument/2006/relationships" id="257" r:id="Rda2055411ecd4188"/>
    <p:sldId xmlns:r="http://schemas.openxmlformats.org/officeDocument/2006/relationships" id="258" r:id="Rc29af0c29a42464f"/>
    <p:sldId xmlns:r="http://schemas.openxmlformats.org/officeDocument/2006/relationships" id="259" r:id="Re5d5b2c6c9654585"/>
    <p:sldId xmlns:r="http://schemas.openxmlformats.org/officeDocument/2006/relationships" id="260" r:id="Rf65cd84332d24d87"/>
    <p:sldId xmlns:r="http://schemas.openxmlformats.org/officeDocument/2006/relationships" id="261" r:id="Rc59bd37a813c42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152bcf6554f32" /><Relationship Type="http://schemas.openxmlformats.org/officeDocument/2006/relationships/slide" Target="/ppt/slides/slide1.xml" Id="Rb7c500f60b894acd" /><Relationship Type="http://schemas.openxmlformats.org/officeDocument/2006/relationships/slide" Target="/ppt/slides/slide2.xml" Id="Rda2055411ecd4188" /><Relationship Type="http://schemas.openxmlformats.org/officeDocument/2006/relationships/slide" Target="/ppt/slides/slide3.xml" Id="Rc29af0c29a42464f" /><Relationship Type="http://schemas.openxmlformats.org/officeDocument/2006/relationships/slide" Target="/ppt/slides/slide4.xml" Id="Re5d5b2c6c9654585" /><Relationship Type="http://schemas.openxmlformats.org/officeDocument/2006/relationships/slide" Target="/ppt/slides/slide5.xml" Id="Rf65cd84332d24d87" /><Relationship Type="http://schemas.openxmlformats.org/officeDocument/2006/relationships/slide" Target="/ppt/slides/slide6.xml" Id="Rc59bd37a813c42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231782ced46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1687f901b482b" /><Relationship Type="http://schemas.openxmlformats.org/officeDocument/2006/relationships/theme" Target="/ppt/slideMasters/theme/theme1.xml" Id="Rbc8e54bb21d242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1687f901b48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db1e902b749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27b2cd98c44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34576f3db46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d7309b8ed44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b298a032e49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1383f65a443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SPEIDERFORBUND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SPEIDERFORBUND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SPEIDERFORBUND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SPEIDERFORBUND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SPEIDERFORBUND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SPEIDERFORBUND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88 131 183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63 669 435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84 485 262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SPEIDERFORBUND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22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nsf@speiding.no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www.speiding.no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954 877 841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SPEIDERFORBUND</a:t>
            </a:r>
          </a:p>
        </p:txBody>
      </p:sp>
    </p:spTree>
  </p:cSld>
  <p:clrMapOvr>
    <a:masterClrMapping xmlns:a="http://schemas.openxmlformats.org/drawingml/2006/main"/>
  </p:clrMapOvr>
</p:sld>
</file>