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abc2369bd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793540c584d15"/>
  </p:sldMasterIdLst>
  <p:sldIdLst>
    <p:sldId xmlns:r="http://schemas.openxmlformats.org/officeDocument/2006/relationships" id="256" r:id="R25ed8999a8e44001"/>
    <p:sldId xmlns:r="http://schemas.openxmlformats.org/officeDocument/2006/relationships" id="257" r:id="R7a4c6288a5564907"/>
    <p:sldId xmlns:r="http://schemas.openxmlformats.org/officeDocument/2006/relationships" id="258" r:id="R8d44f26913874a07"/>
    <p:sldId xmlns:r="http://schemas.openxmlformats.org/officeDocument/2006/relationships" id="259" r:id="Rf830ad81529f4882"/>
    <p:sldId xmlns:r="http://schemas.openxmlformats.org/officeDocument/2006/relationships" id="260" r:id="R580335b5102f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793540c584d15" /><Relationship Type="http://schemas.openxmlformats.org/officeDocument/2006/relationships/slide" Target="/ppt/slides/slide1.xml" Id="R25ed8999a8e44001" /><Relationship Type="http://schemas.openxmlformats.org/officeDocument/2006/relationships/slide" Target="/ppt/slides/slide2.xml" Id="R7a4c6288a5564907" /><Relationship Type="http://schemas.openxmlformats.org/officeDocument/2006/relationships/slide" Target="/ppt/slides/slide3.xml" Id="R8d44f26913874a07" /><Relationship Type="http://schemas.openxmlformats.org/officeDocument/2006/relationships/slide" Target="/ppt/slides/slide4.xml" Id="Rf830ad81529f4882" /><Relationship Type="http://schemas.openxmlformats.org/officeDocument/2006/relationships/slide" Target="/ppt/slides/slide5.xml" Id="R580335b5102f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f8e4e94ef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6e39380514fe1" /><Relationship Type="http://schemas.openxmlformats.org/officeDocument/2006/relationships/theme" Target="/ppt/slideMasters/theme/theme1.xml" Id="R9f4609652de2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6e3938051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7d41abda0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06f53155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73b92dfc3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a2b61b02d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1e94fcb1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