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3d9bbaec0846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05facd484d4805"/>
  </p:sldMasterIdLst>
  <p:sldIdLst>
    <p:sldId xmlns:r="http://schemas.openxmlformats.org/officeDocument/2006/relationships" id="256" r:id="Rd8b41134388742da"/>
    <p:sldId xmlns:r="http://schemas.openxmlformats.org/officeDocument/2006/relationships" id="257" r:id="R7e259ceec84e49f9"/>
    <p:sldId xmlns:r="http://schemas.openxmlformats.org/officeDocument/2006/relationships" id="258" r:id="R72e72b3202de4565"/>
    <p:sldId xmlns:r="http://schemas.openxmlformats.org/officeDocument/2006/relationships" id="259" r:id="Rd6feb24b628447ed"/>
    <p:sldId xmlns:r="http://schemas.openxmlformats.org/officeDocument/2006/relationships" id="260" r:id="R8130e5e4004c496f"/>
    <p:sldId xmlns:r="http://schemas.openxmlformats.org/officeDocument/2006/relationships" id="261" r:id="Rd97cbcb6339249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05facd484d4805" /><Relationship Type="http://schemas.openxmlformats.org/officeDocument/2006/relationships/slide" Target="/ppt/slides/slide1.xml" Id="Rd8b41134388742da" /><Relationship Type="http://schemas.openxmlformats.org/officeDocument/2006/relationships/slide" Target="/ppt/slides/slide2.xml" Id="R7e259ceec84e49f9" /><Relationship Type="http://schemas.openxmlformats.org/officeDocument/2006/relationships/slide" Target="/ppt/slides/slide3.xml" Id="R72e72b3202de4565" /><Relationship Type="http://schemas.openxmlformats.org/officeDocument/2006/relationships/slide" Target="/ppt/slides/slide4.xml" Id="Rd6feb24b628447ed" /><Relationship Type="http://schemas.openxmlformats.org/officeDocument/2006/relationships/slide" Target="/ppt/slides/slide5.xml" Id="R8130e5e4004c496f" /><Relationship Type="http://schemas.openxmlformats.org/officeDocument/2006/relationships/slide" Target="/ppt/slides/slide6.xml" Id="Rd97cbcb6339249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482ae1e2904c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37c578fa947f4" /><Relationship Type="http://schemas.openxmlformats.org/officeDocument/2006/relationships/theme" Target="/ppt/slideMasters/theme/theme1.xml" Id="R498cf13981ce4a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b37c578fa947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e844b874440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b81deec4a4a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fa25c0d4f48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81c772679f4d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7e1e71b4240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055ff5e8b4d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Statsråd Evensens veg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954 679 721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KOMMUNE</a:t>
            </a:r>
          </a:p>
        </p:txBody>
      </p:sp>
    </p:spTree>
  </p:cSld>
  <p:clrMapOvr>
    <a:masterClrMapping xmlns:a="http://schemas.openxmlformats.org/drawingml/2006/main"/>
  </p:clrMapOvr>
</p:sld>
</file>