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d392b7818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5a4fb7ee34a92"/>
  </p:sldMasterIdLst>
  <p:sldIdLst>
    <p:sldId xmlns:r="http://schemas.openxmlformats.org/officeDocument/2006/relationships" id="256" r:id="R8a6bdc7016194ec9"/>
    <p:sldId xmlns:r="http://schemas.openxmlformats.org/officeDocument/2006/relationships" id="257" r:id="Re58eac2f1a7f4674"/>
    <p:sldId xmlns:r="http://schemas.openxmlformats.org/officeDocument/2006/relationships" id="258" r:id="R75c49fd673c049ea"/>
    <p:sldId xmlns:r="http://schemas.openxmlformats.org/officeDocument/2006/relationships" id="259" r:id="R3f706c7f52854f3e"/>
    <p:sldId xmlns:r="http://schemas.openxmlformats.org/officeDocument/2006/relationships" id="260" r:id="R413d15182410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5a4fb7ee34a92" /><Relationship Type="http://schemas.openxmlformats.org/officeDocument/2006/relationships/slide" Target="/ppt/slides/slide1.xml" Id="R8a6bdc7016194ec9" /><Relationship Type="http://schemas.openxmlformats.org/officeDocument/2006/relationships/slide" Target="/ppt/slides/slide2.xml" Id="Re58eac2f1a7f4674" /><Relationship Type="http://schemas.openxmlformats.org/officeDocument/2006/relationships/slide" Target="/ppt/slides/slide3.xml" Id="R75c49fd673c049ea" /><Relationship Type="http://schemas.openxmlformats.org/officeDocument/2006/relationships/slide" Target="/ppt/slides/slide4.xml" Id="R3f706c7f52854f3e" /><Relationship Type="http://schemas.openxmlformats.org/officeDocument/2006/relationships/slide" Target="/ppt/slides/slide5.xml" Id="R413d15182410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cf9a81106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25b96bdc4eab" /><Relationship Type="http://schemas.openxmlformats.org/officeDocument/2006/relationships/theme" Target="/ppt/slideMasters/theme/theme1.xml" Id="Re3a9dde35d4d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b25b96bdc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37c9cd29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c23f93bd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1107c0b3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ae9a5d69b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0cd2adc1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