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ddf8a60064f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2775442a2428f"/>
  </p:sldMasterIdLst>
  <p:sldIdLst>
    <p:sldId xmlns:r="http://schemas.openxmlformats.org/officeDocument/2006/relationships" id="256" r:id="R7a1d692eff624699"/>
    <p:sldId xmlns:r="http://schemas.openxmlformats.org/officeDocument/2006/relationships" id="257" r:id="R11741e78f9ad4b23"/>
    <p:sldId xmlns:r="http://schemas.openxmlformats.org/officeDocument/2006/relationships" id="258" r:id="R32bdbfc6f30e4c76"/>
    <p:sldId xmlns:r="http://schemas.openxmlformats.org/officeDocument/2006/relationships" id="259" r:id="R25ffb8c0c3184584"/>
    <p:sldId xmlns:r="http://schemas.openxmlformats.org/officeDocument/2006/relationships" id="260" r:id="R1844b801bc064587"/>
    <p:sldId xmlns:r="http://schemas.openxmlformats.org/officeDocument/2006/relationships" id="261" r:id="Rddec4620eb00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2775442a2428f" /><Relationship Type="http://schemas.openxmlformats.org/officeDocument/2006/relationships/slide" Target="/ppt/slides/slide1.xml" Id="R7a1d692eff624699" /><Relationship Type="http://schemas.openxmlformats.org/officeDocument/2006/relationships/slide" Target="/ppt/slides/slide2.xml" Id="R11741e78f9ad4b23" /><Relationship Type="http://schemas.openxmlformats.org/officeDocument/2006/relationships/slide" Target="/ppt/slides/slide3.xml" Id="R32bdbfc6f30e4c76" /><Relationship Type="http://schemas.openxmlformats.org/officeDocument/2006/relationships/slide" Target="/ppt/slides/slide4.xml" Id="R25ffb8c0c3184584" /><Relationship Type="http://schemas.openxmlformats.org/officeDocument/2006/relationships/slide" Target="/ppt/slides/slide5.xml" Id="R1844b801bc064587" /><Relationship Type="http://schemas.openxmlformats.org/officeDocument/2006/relationships/slide" Target="/ppt/slides/slide6.xml" Id="Rddec4620eb00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71f26eacc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3858c746a4a6a" /><Relationship Type="http://schemas.openxmlformats.org/officeDocument/2006/relationships/theme" Target="/ppt/slideMasters/theme/theme1.xml" Id="R6d7498a97d3d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3858c746a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02f5f378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5445803cf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3b71bdf6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7069a9f1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3b6a20a9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383c6131d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