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a6030267e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5244759e04497"/>
  </p:sldMasterIdLst>
  <p:sldIdLst>
    <p:sldId xmlns:r="http://schemas.openxmlformats.org/officeDocument/2006/relationships" id="256" r:id="R138c7750d0d54c74"/>
    <p:sldId xmlns:r="http://schemas.openxmlformats.org/officeDocument/2006/relationships" id="257" r:id="R34547976540e4a05"/>
    <p:sldId xmlns:r="http://schemas.openxmlformats.org/officeDocument/2006/relationships" id="258" r:id="Rf0a0042adaf94601"/>
    <p:sldId xmlns:r="http://schemas.openxmlformats.org/officeDocument/2006/relationships" id="259" r:id="Rc625d47e5ffb4cbb"/>
    <p:sldId xmlns:r="http://schemas.openxmlformats.org/officeDocument/2006/relationships" id="260" r:id="R2ff5a0bc458e48a5"/>
    <p:sldId xmlns:r="http://schemas.openxmlformats.org/officeDocument/2006/relationships" id="261" r:id="Rae7d893c9fe3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5244759e04497" /><Relationship Type="http://schemas.openxmlformats.org/officeDocument/2006/relationships/slide" Target="/ppt/slides/slide1.xml" Id="R138c7750d0d54c74" /><Relationship Type="http://schemas.openxmlformats.org/officeDocument/2006/relationships/slide" Target="/ppt/slides/slide2.xml" Id="R34547976540e4a05" /><Relationship Type="http://schemas.openxmlformats.org/officeDocument/2006/relationships/slide" Target="/ppt/slides/slide3.xml" Id="Rf0a0042adaf94601" /><Relationship Type="http://schemas.openxmlformats.org/officeDocument/2006/relationships/slide" Target="/ppt/slides/slide4.xml" Id="Rc625d47e5ffb4cbb" /><Relationship Type="http://schemas.openxmlformats.org/officeDocument/2006/relationships/slide" Target="/ppt/slides/slide5.xml" Id="R2ff5a0bc458e48a5" /><Relationship Type="http://schemas.openxmlformats.org/officeDocument/2006/relationships/slide" Target="/ppt/slides/slide6.xml" Id="Rae7d893c9fe3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d53325042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eb19ccf1415d" /><Relationship Type="http://schemas.openxmlformats.org/officeDocument/2006/relationships/theme" Target="/ppt/slideMasters/theme/theme1.xml" Id="R89023b2c2c14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8eb19ccf1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e54112fee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e2a8f4d8f41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46a34658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ec466e2f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cf606799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429cf11f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NAVIGATØRENE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NAVIGATØRENE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30 127 555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31 303 888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www.navigatorene.no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NAVIGATØRENE NORGE</a:t>
            </a:r>
          </a:p>
        </p:txBody>
      </p:sp>
    </p:spTree>
  </p:cSld>
  <p:clrMapOvr>
    <a:masterClrMapping xmlns:a="http://schemas.openxmlformats.org/drawingml/2006/main"/>
  </p:clrMapOvr>
</p:sld>
</file>