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efa1dacad14a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4744933487480d"/>
  </p:sldMasterIdLst>
  <p:sldIdLst>
    <p:sldId xmlns:r="http://schemas.openxmlformats.org/officeDocument/2006/relationships" id="256" r:id="Ra73ea2c47ad94ba3"/>
    <p:sldId xmlns:r="http://schemas.openxmlformats.org/officeDocument/2006/relationships" id="257" r:id="R055b45a041cf4f8e"/>
    <p:sldId xmlns:r="http://schemas.openxmlformats.org/officeDocument/2006/relationships" id="258" r:id="R585ce571605e4128"/>
    <p:sldId xmlns:r="http://schemas.openxmlformats.org/officeDocument/2006/relationships" id="259" r:id="Rd014cee4403a4ae1"/>
    <p:sldId xmlns:r="http://schemas.openxmlformats.org/officeDocument/2006/relationships" id="260" r:id="R4f02634234364e5a"/>
    <p:sldId xmlns:r="http://schemas.openxmlformats.org/officeDocument/2006/relationships" id="261" r:id="Rc843d117dfc74a15"/>
    <p:sldId xmlns:r="http://schemas.openxmlformats.org/officeDocument/2006/relationships" id="262" r:id="R95b87473c37549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4744933487480d" /><Relationship Type="http://schemas.openxmlformats.org/officeDocument/2006/relationships/slide" Target="/ppt/slides/slide1.xml" Id="Ra73ea2c47ad94ba3" /><Relationship Type="http://schemas.openxmlformats.org/officeDocument/2006/relationships/slide" Target="/ppt/slides/slide2.xml" Id="R055b45a041cf4f8e" /><Relationship Type="http://schemas.openxmlformats.org/officeDocument/2006/relationships/slide" Target="/ppt/slides/slide3.xml" Id="R585ce571605e4128" /><Relationship Type="http://schemas.openxmlformats.org/officeDocument/2006/relationships/slide" Target="/ppt/slides/slide4.xml" Id="Rd014cee4403a4ae1" /><Relationship Type="http://schemas.openxmlformats.org/officeDocument/2006/relationships/slide" Target="/ppt/slides/slide5.xml" Id="R4f02634234364e5a" /><Relationship Type="http://schemas.openxmlformats.org/officeDocument/2006/relationships/slide" Target="/ppt/slides/slide6.xml" Id="Rc843d117dfc74a15" /><Relationship Type="http://schemas.openxmlformats.org/officeDocument/2006/relationships/slide" Target="/ppt/slides/slide7.xml" Id="R95b87473c37549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e8ff87494a42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28d8e866164d5f" /><Relationship Type="http://schemas.openxmlformats.org/officeDocument/2006/relationships/theme" Target="/ppt/slideMasters/theme/theme1.xml" Id="R36ff4a2ce80546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28d8e866164d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3309040e0b4e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f1251c44c40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ba9ceb3e1c4c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0eb9da22141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07ddf0ead546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83821a8f14e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c9891f7c7e40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ECIT CONSULTA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CONSULTA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CONSULTA AS ble etablert [år] og holder til i Tofte.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CONSULTA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CONSULTA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CONSULTA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31 524 146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2 210 301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1 944 316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3 268 664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11 008 655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CONSULTA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F&amp;A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CONSULTA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Strandvei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3482 Tofte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48 31 05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post.consulta@ecit.no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www.ecit.no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954 231 313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CONSULTA AS</a:t>
            </a:r>
          </a:p>
        </p:txBody>
      </p:sp>
    </p:spTree>
  </p:cSld>
  <p:clrMapOvr>
    <a:masterClrMapping xmlns:a="http://schemas.openxmlformats.org/drawingml/2006/main"/>
  </p:clrMapOvr>
</p:sld>
</file>