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1816a7c8db4e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f569bd1f8c4eda"/>
  </p:sldMasterIdLst>
  <p:sldIdLst>
    <p:sldId xmlns:r="http://schemas.openxmlformats.org/officeDocument/2006/relationships" id="256" r:id="Ree0ecbf3c439495e"/>
    <p:sldId xmlns:r="http://schemas.openxmlformats.org/officeDocument/2006/relationships" id="257" r:id="R8cc3037862e74ba3"/>
    <p:sldId xmlns:r="http://schemas.openxmlformats.org/officeDocument/2006/relationships" id="258" r:id="Re82cd274ef7d4183"/>
    <p:sldId xmlns:r="http://schemas.openxmlformats.org/officeDocument/2006/relationships" id="259" r:id="R93024e8524d34bc7"/>
    <p:sldId xmlns:r="http://schemas.openxmlformats.org/officeDocument/2006/relationships" id="260" r:id="R568ba3ffb700442e"/>
    <p:sldId xmlns:r="http://schemas.openxmlformats.org/officeDocument/2006/relationships" id="261" r:id="R5379cf0421e74605"/>
    <p:sldId xmlns:r="http://schemas.openxmlformats.org/officeDocument/2006/relationships" id="262" r:id="R26e28561935340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f569bd1f8c4eda" /><Relationship Type="http://schemas.openxmlformats.org/officeDocument/2006/relationships/slide" Target="/ppt/slides/slide1.xml" Id="Ree0ecbf3c439495e" /><Relationship Type="http://schemas.openxmlformats.org/officeDocument/2006/relationships/slide" Target="/ppt/slides/slide2.xml" Id="R8cc3037862e74ba3" /><Relationship Type="http://schemas.openxmlformats.org/officeDocument/2006/relationships/slide" Target="/ppt/slides/slide3.xml" Id="Re82cd274ef7d4183" /><Relationship Type="http://schemas.openxmlformats.org/officeDocument/2006/relationships/slide" Target="/ppt/slides/slide4.xml" Id="R93024e8524d34bc7" /><Relationship Type="http://schemas.openxmlformats.org/officeDocument/2006/relationships/slide" Target="/ppt/slides/slide5.xml" Id="R568ba3ffb700442e" /><Relationship Type="http://schemas.openxmlformats.org/officeDocument/2006/relationships/slide" Target="/ppt/slides/slide6.xml" Id="R5379cf0421e74605" /><Relationship Type="http://schemas.openxmlformats.org/officeDocument/2006/relationships/slide" Target="/ppt/slides/slide7.xml" Id="R26e28561935340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7b83db789044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f4d32ea5b41e6" /><Relationship Type="http://schemas.openxmlformats.org/officeDocument/2006/relationships/theme" Target="/ppt/slideMasters/theme/theme1.xml" Id="Rf69920d3229542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3f4d32ea5b41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197d76ada44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02c533c134c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4ddb4a62d4d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2b3db983242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6145832bc41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eea361df047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95a5c289d42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EGGEDAL HANDELSLAG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EGGEDAL HANDELSLAG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EGGEDAL HANDELSLAG AS ble etablert [år] og holder til i Eggedal.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EGGEDAL HANDELSLAG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EGGEDAL HANDELSLAG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EGGEDAL HANDELSLAG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11 869 843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−1 045 177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−280 082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13 763 342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26 693 403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EGGEDAL HANDELSLAG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ADA BERGLIOT HAUGEN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ÅGE ARILD BRÅTEN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STEEN KOLBJØRNSRUD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LARSEN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GRØNHOVD BJØRNSRUD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RINGEREIDE WIDDING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EGGEDAL HANDELSLAG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Eggedalsveien 1500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3359 Eggedal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71 46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senterleder@eggedalhandelslag.no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954 023 605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EGGEDAL HANDELSLAG AS</a:t>
            </a:r>
          </a:p>
        </p:txBody>
      </p:sp>
    </p:spTree>
  </p:cSld>
  <p:clrMapOvr>
    <a:masterClrMapping xmlns:a="http://schemas.openxmlformats.org/drawingml/2006/main"/>
  </p:clrMapOvr>
</p:sld>
</file>