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b3b6d5a5cc48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de1caa2c840e1"/>
  </p:sldMasterIdLst>
  <p:sldIdLst>
    <p:sldId xmlns:r="http://schemas.openxmlformats.org/officeDocument/2006/relationships" id="256" r:id="Rc0fb87641f13482e"/>
    <p:sldId xmlns:r="http://schemas.openxmlformats.org/officeDocument/2006/relationships" id="257" r:id="Re5522ea417ce434b"/>
    <p:sldId xmlns:r="http://schemas.openxmlformats.org/officeDocument/2006/relationships" id="258" r:id="R8ed1bb2aba7c4958"/>
    <p:sldId xmlns:r="http://schemas.openxmlformats.org/officeDocument/2006/relationships" id="259" r:id="R510200b2b3a145b4"/>
    <p:sldId xmlns:r="http://schemas.openxmlformats.org/officeDocument/2006/relationships" id="260" r:id="R768fcea511884618"/>
    <p:sldId xmlns:r="http://schemas.openxmlformats.org/officeDocument/2006/relationships" id="261" r:id="R026d4babcb074e90"/>
    <p:sldId xmlns:r="http://schemas.openxmlformats.org/officeDocument/2006/relationships" id="262" r:id="R822e41e496ce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de1caa2c840e1" /><Relationship Type="http://schemas.openxmlformats.org/officeDocument/2006/relationships/slide" Target="/ppt/slides/slide1.xml" Id="Rc0fb87641f13482e" /><Relationship Type="http://schemas.openxmlformats.org/officeDocument/2006/relationships/slide" Target="/ppt/slides/slide2.xml" Id="Re5522ea417ce434b" /><Relationship Type="http://schemas.openxmlformats.org/officeDocument/2006/relationships/slide" Target="/ppt/slides/slide3.xml" Id="R8ed1bb2aba7c4958" /><Relationship Type="http://schemas.openxmlformats.org/officeDocument/2006/relationships/slide" Target="/ppt/slides/slide4.xml" Id="R510200b2b3a145b4" /><Relationship Type="http://schemas.openxmlformats.org/officeDocument/2006/relationships/slide" Target="/ppt/slides/slide5.xml" Id="R768fcea511884618" /><Relationship Type="http://schemas.openxmlformats.org/officeDocument/2006/relationships/slide" Target="/ppt/slides/slide6.xml" Id="R026d4babcb074e90" /><Relationship Type="http://schemas.openxmlformats.org/officeDocument/2006/relationships/slide" Target="/ppt/slides/slide7.xml" Id="R822e41e496ce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8f521e95840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8362fdb9c4b6f" /><Relationship Type="http://schemas.openxmlformats.org/officeDocument/2006/relationships/theme" Target="/ppt/slideMasters/theme/theme1.xml" Id="R61eaa24f8de8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e8362fdb9c4b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4a1b0aa50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0febc42934d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b41c589d1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1949338c0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348936c3a48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bea9f049d4d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6bb3f563c4f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1 636 726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