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c8bcde03944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49d258f1341ea"/>
  </p:sldMasterIdLst>
  <p:sldIdLst>
    <p:sldId xmlns:r="http://schemas.openxmlformats.org/officeDocument/2006/relationships" id="256" r:id="Rb9d5964a733b45ba"/>
    <p:sldId xmlns:r="http://schemas.openxmlformats.org/officeDocument/2006/relationships" id="257" r:id="R028f8aed4cdc4fc8"/>
    <p:sldId xmlns:r="http://schemas.openxmlformats.org/officeDocument/2006/relationships" id="258" r:id="Ra1d77a44677646a2"/>
    <p:sldId xmlns:r="http://schemas.openxmlformats.org/officeDocument/2006/relationships" id="259" r:id="R5a910a347de94bbb"/>
    <p:sldId xmlns:r="http://schemas.openxmlformats.org/officeDocument/2006/relationships" id="260" r:id="R11a7da6863674e77"/>
    <p:sldId xmlns:r="http://schemas.openxmlformats.org/officeDocument/2006/relationships" id="261" r:id="R93d619c1e57f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49d258f1341ea" /><Relationship Type="http://schemas.openxmlformats.org/officeDocument/2006/relationships/slide" Target="/ppt/slides/slide1.xml" Id="Rb9d5964a733b45ba" /><Relationship Type="http://schemas.openxmlformats.org/officeDocument/2006/relationships/slide" Target="/ppt/slides/slide2.xml" Id="R028f8aed4cdc4fc8" /><Relationship Type="http://schemas.openxmlformats.org/officeDocument/2006/relationships/slide" Target="/ppt/slides/slide3.xml" Id="Ra1d77a44677646a2" /><Relationship Type="http://schemas.openxmlformats.org/officeDocument/2006/relationships/slide" Target="/ppt/slides/slide4.xml" Id="R5a910a347de94bbb" /><Relationship Type="http://schemas.openxmlformats.org/officeDocument/2006/relationships/slide" Target="/ppt/slides/slide5.xml" Id="R11a7da6863674e77" /><Relationship Type="http://schemas.openxmlformats.org/officeDocument/2006/relationships/slide" Target="/ppt/slides/slide6.xml" Id="R93d619c1e57f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cbbc7ffc5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e8c5799f545a7" /><Relationship Type="http://schemas.openxmlformats.org/officeDocument/2006/relationships/theme" Target="/ppt/slideMasters/theme/theme1.xml" Id="R71096624a0b5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e8c5799f5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74a6f0d98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7398dcfde49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f656022048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a252ce5de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f572a189c45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25a962338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