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92c9ddeee1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d770252b34b49"/>
  </p:sldMasterIdLst>
  <p:sldIdLst>
    <p:sldId xmlns:r="http://schemas.openxmlformats.org/officeDocument/2006/relationships" id="256" r:id="R968d858838af410f"/>
    <p:sldId xmlns:r="http://schemas.openxmlformats.org/officeDocument/2006/relationships" id="257" r:id="Rfc35407300314348"/>
    <p:sldId xmlns:r="http://schemas.openxmlformats.org/officeDocument/2006/relationships" id="258" r:id="Rd09ae91e911d4da8"/>
    <p:sldId xmlns:r="http://schemas.openxmlformats.org/officeDocument/2006/relationships" id="259" r:id="R2bcbfb8470e34476"/>
    <p:sldId xmlns:r="http://schemas.openxmlformats.org/officeDocument/2006/relationships" id="260" r:id="Rb55dc65a71054835"/>
    <p:sldId xmlns:r="http://schemas.openxmlformats.org/officeDocument/2006/relationships" id="261" r:id="R8d5095477d19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d770252b34b49" /><Relationship Type="http://schemas.openxmlformats.org/officeDocument/2006/relationships/slide" Target="/ppt/slides/slide1.xml" Id="R968d858838af410f" /><Relationship Type="http://schemas.openxmlformats.org/officeDocument/2006/relationships/slide" Target="/ppt/slides/slide2.xml" Id="Rfc35407300314348" /><Relationship Type="http://schemas.openxmlformats.org/officeDocument/2006/relationships/slide" Target="/ppt/slides/slide3.xml" Id="Rd09ae91e911d4da8" /><Relationship Type="http://schemas.openxmlformats.org/officeDocument/2006/relationships/slide" Target="/ppt/slides/slide4.xml" Id="R2bcbfb8470e34476" /><Relationship Type="http://schemas.openxmlformats.org/officeDocument/2006/relationships/slide" Target="/ppt/slides/slide5.xml" Id="Rb55dc65a71054835" /><Relationship Type="http://schemas.openxmlformats.org/officeDocument/2006/relationships/slide" Target="/ppt/slides/slide6.xml" Id="R8d5095477d19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52049dfff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4daa7425544a5" /><Relationship Type="http://schemas.openxmlformats.org/officeDocument/2006/relationships/theme" Target="/ppt/slideMasters/theme/theme1.xml" Id="Rbcdb84fed838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4daa7425544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c5caff4b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13e8145e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ef99a89b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822f829dd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7ac5cb38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bd781a88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STIFTELSEN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250 731 149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20 875 648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20 218 284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148 712 621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224 265 682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97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firmapost@lukasstiftelsen.no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953 557 088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STIFTELSEN</a:t>
            </a:r>
          </a:p>
        </p:txBody>
      </p:sp>
    </p:spTree>
  </p:cSld>
  <p:clrMapOvr>
    <a:masterClrMapping xmlns:a="http://schemas.openxmlformats.org/drawingml/2006/main"/>
  </p:clrMapOvr>
</p:sld>
</file>