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99b0d7c9c647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dd5130823945b9"/>
  </p:sldMasterIdLst>
  <p:sldIdLst>
    <p:sldId xmlns:r="http://schemas.openxmlformats.org/officeDocument/2006/relationships" id="256" r:id="R0103d1cc32b24628"/>
    <p:sldId xmlns:r="http://schemas.openxmlformats.org/officeDocument/2006/relationships" id="257" r:id="R49dc6c96824b4eba"/>
    <p:sldId xmlns:r="http://schemas.openxmlformats.org/officeDocument/2006/relationships" id="258" r:id="R25af2ec9b2f24dcf"/>
    <p:sldId xmlns:r="http://schemas.openxmlformats.org/officeDocument/2006/relationships" id="259" r:id="Rbc10e4aae5194d72"/>
    <p:sldId xmlns:r="http://schemas.openxmlformats.org/officeDocument/2006/relationships" id="260" r:id="R67a291f820e14651"/>
    <p:sldId xmlns:r="http://schemas.openxmlformats.org/officeDocument/2006/relationships" id="261" r:id="Rb527c18175d94885"/>
    <p:sldId xmlns:r="http://schemas.openxmlformats.org/officeDocument/2006/relationships" id="262" r:id="R1fef005768cd46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dd5130823945b9" /><Relationship Type="http://schemas.openxmlformats.org/officeDocument/2006/relationships/slide" Target="/ppt/slides/slide1.xml" Id="R0103d1cc32b24628" /><Relationship Type="http://schemas.openxmlformats.org/officeDocument/2006/relationships/slide" Target="/ppt/slides/slide2.xml" Id="R49dc6c96824b4eba" /><Relationship Type="http://schemas.openxmlformats.org/officeDocument/2006/relationships/slide" Target="/ppt/slides/slide3.xml" Id="R25af2ec9b2f24dcf" /><Relationship Type="http://schemas.openxmlformats.org/officeDocument/2006/relationships/slide" Target="/ppt/slides/slide4.xml" Id="Rbc10e4aae5194d72" /><Relationship Type="http://schemas.openxmlformats.org/officeDocument/2006/relationships/slide" Target="/ppt/slides/slide5.xml" Id="R67a291f820e14651" /><Relationship Type="http://schemas.openxmlformats.org/officeDocument/2006/relationships/slide" Target="/ppt/slides/slide6.xml" Id="Rb527c18175d94885" /><Relationship Type="http://schemas.openxmlformats.org/officeDocument/2006/relationships/slide" Target="/ppt/slides/slide7.xml" Id="R1fef005768cd46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e1512d250b4a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12cd6577047e4" /><Relationship Type="http://schemas.openxmlformats.org/officeDocument/2006/relationships/theme" Target="/ppt/slideMasters/theme/theme1.xml" Id="Ref5da06a595d44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e12cd6577047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a626dc6a64f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cff7cb66b4b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de6e63ad841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a9cc816b14d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f3557bd924c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5567e69214c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27839735c43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CHRISTIAN BERGENE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BERGENE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1 658 362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1 167 921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1 049 273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30 153 452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33 268 084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BERGENE  –  95,1 %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 AIMEE BERGENE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Grimelundshaugen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92 40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ncb@nitrogas.net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953 525 992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