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8c992fe614f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294989f05f4544"/>
  </p:sldMasterIdLst>
  <p:sldIdLst>
    <p:sldId xmlns:r="http://schemas.openxmlformats.org/officeDocument/2006/relationships" id="256" r:id="Rdc9025e6066a4b6f"/>
    <p:sldId xmlns:r="http://schemas.openxmlformats.org/officeDocument/2006/relationships" id="257" r:id="Rb4a12b87003a4963"/>
    <p:sldId xmlns:r="http://schemas.openxmlformats.org/officeDocument/2006/relationships" id="258" r:id="R5eb7d379ca0f40df"/>
    <p:sldId xmlns:r="http://schemas.openxmlformats.org/officeDocument/2006/relationships" id="259" r:id="R5a63963bc0d04ad9"/>
    <p:sldId xmlns:r="http://schemas.openxmlformats.org/officeDocument/2006/relationships" id="260" r:id="R0fc27bd8d6574401"/>
    <p:sldId xmlns:r="http://schemas.openxmlformats.org/officeDocument/2006/relationships" id="261" r:id="R3748386010094fe8"/>
    <p:sldId xmlns:r="http://schemas.openxmlformats.org/officeDocument/2006/relationships" id="262" r:id="R09ba14848c96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94989f05f4544" /><Relationship Type="http://schemas.openxmlformats.org/officeDocument/2006/relationships/slide" Target="/ppt/slides/slide1.xml" Id="Rdc9025e6066a4b6f" /><Relationship Type="http://schemas.openxmlformats.org/officeDocument/2006/relationships/slide" Target="/ppt/slides/slide2.xml" Id="Rb4a12b87003a4963" /><Relationship Type="http://schemas.openxmlformats.org/officeDocument/2006/relationships/slide" Target="/ppt/slides/slide3.xml" Id="R5eb7d379ca0f40df" /><Relationship Type="http://schemas.openxmlformats.org/officeDocument/2006/relationships/slide" Target="/ppt/slides/slide4.xml" Id="R5a63963bc0d04ad9" /><Relationship Type="http://schemas.openxmlformats.org/officeDocument/2006/relationships/slide" Target="/ppt/slides/slide5.xml" Id="R0fc27bd8d6574401" /><Relationship Type="http://schemas.openxmlformats.org/officeDocument/2006/relationships/slide" Target="/ppt/slides/slide6.xml" Id="R3748386010094fe8" /><Relationship Type="http://schemas.openxmlformats.org/officeDocument/2006/relationships/slide" Target="/ppt/slides/slide7.xml" Id="R09ba14848c96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dcfdc12ae41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fb239d8394a3b" /><Relationship Type="http://schemas.openxmlformats.org/officeDocument/2006/relationships/theme" Target="/ppt/slideMasters/theme/theme1.xml" Id="R3db6c8d07d56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bfb239d839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0fdeec9a948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351531be448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d92564a7d45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d982b409743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b61a71dff45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0c26cdbd444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c06f13f2342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ALFRED SØRGAARD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SØRGAARD EFTF AS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48 037 910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2 543 965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17 892 231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22 592 530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SØRGAARD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81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953 348 853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ALFRED SØRGAARD EFTF AS</a:t>
            </a:r>
          </a:p>
        </p:txBody>
      </p:sp>
    </p:spTree>
  </p:cSld>
  <p:clrMapOvr>
    <a:masterClrMapping xmlns:a="http://schemas.openxmlformats.org/drawingml/2006/main"/>
  </p:clrMapOvr>
</p:sld>
</file>