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5f740faf7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e590f14984d09"/>
  </p:sldMasterIdLst>
  <p:sldIdLst>
    <p:sldId xmlns:r="http://schemas.openxmlformats.org/officeDocument/2006/relationships" id="256" r:id="R364f94640aeb4c7c"/>
    <p:sldId xmlns:r="http://schemas.openxmlformats.org/officeDocument/2006/relationships" id="257" r:id="Rde9d1aba3bb545f2"/>
    <p:sldId xmlns:r="http://schemas.openxmlformats.org/officeDocument/2006/relationships" id="258" r:id="R016fd9733e644872"/>
    <p:sldId xmlns:r="http://schemas.openxmlformats.org/officeDocument/2006/relationships" id="259" r:id="R7234a71ed99c4af7"/>
    <p:sldId xmlns:r="http://schemas.openxmlformats.org/officeDocument/2006/relationships" id="260" r:id="Rf84d5055b3f44498"/>
    <p:sldId xmlns:r="http://schemas.openxmlformats.org/officeDocument/2006/relationships" id="261" r:id="R96d8a138272745ee"/>
    <p:sldId xmlns:r="http://schemas.openxmlformats.org/officeDocument/2006/relationships" id="262" r:id="Ra255acd6a03b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e590f14984d09" /><Relationship Type="http://schemas.openxmlformats.org/officeDocument/2006/relationships/slide" Target="/ppt/slides/slide1.xml" Id="R364f94640aeb4c7c" /><Relationship Type="http://schemas.openxmlformats.org/officeDocument/2006/relationships/slide" Target="/ppt/slides/slide2.xml" Id="Rde9d1aba3bb545f2" /><Relationship Type="http://schemas.openxmlformats.org/officeDocument/2006/relationships/slide" Target="/ppt/slides/slide3.xml" Id="R016fd9733e644872" /><Relationship Type="http://schemas.openxmlformats.org/officeDocument/2006/relationships/slide" Target="/ppt/slides/slide4.xml" Id="R7234a71ed99c4af7" /><Relationship Type="http://schemas.openxmlformats.org/officeDocument/2006/relationships/slide" Target="/ppt/slides/slide5.xml" Id="Rf84d5055b3f44498" /><Relationship Type="http://schemas.openxmlformats.org/officeDocument/2006/relationships/slide" Target="/ppt/slides/slide6.xml" Id="R96d8a138272745ee" /><Relationship Type="http://schemas.openxmlformats.org/officeDocument/2006/relationships/slide" Target="/ppt/slides/slide7.xml" Id="Ra255acd6a03b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2697c1d61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aa2c388444ce" /><Relationship Type="http://schemas.openxmlformats.org/officeDocument/2006/relationships/theme" Target="/ppt/slideMasters/theme/theme1.xml" Id="R6556e9554cf3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aa2c3884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fbc94e39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111f011c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62419e96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43d01289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ded8d128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25d3682b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646762f7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