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d7f95c02cc4f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c5ec1366cd45eb"/>
  </p:sldMasterIdLst>
  <p:sldIdLst>
    <p:sldId xmlns:r="http://schemas.openxmlformats.org/officeDocument/2006/relationships" id="256" r:id="R65e11644786745e7"/>
    <p:sldId xmlns:r="http://schemas.openxmlformats.org/officeDocument/2006/relationships" id="257" r:id="R521c8b821fe84cc1"/>
    <p:sldId xmlns:r="http://schemas.openxmlformats.org/officeDocument/2006/relationships" id="258" r:id="Rbee30b4a47484f3c"/>
    <p:sldId xmlns:r="http://schemas.openxmlformats.org/officeDocument/2006/relationships" id="259" r:id="R4499338f78b144de"/>
    <p:sldId xmlns:r="http://schemas.openxmlformats.org/officeDocument/2006/relationships" id="260" r:id="R2187f35bf18b487e"/>
    <p:sldId xmlns:r="http://schemas.openxmlformats.org/officeDocument/2006/relationships" id="261" r:id="Rf44edbed66104a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c5ec1366cd45eb" /><Relationship Type="http://schemas.openxmlformats.org/officeDocument/2006/relationships/slide" Target="/ppt/slides/slide1.xml" Id="R65e11644786745e7" /><Relationship Type="http://schemas.openxmlformats.org/officeDocument/2006/relationships/slide" Target="/ppt/slides/slide2.xml" Id="R521c8b821fe84cc1" /><Relationship Type="http://schemas.openxmlformats.org/officeDocument/2006/relationships/slide" Target="/ppt/slides/slide3.xml" Id="Rbee30b4a47484f3c" /><Relationship Type="http://schemas.openxmlformats.org/officeDocument/2006/relationships/slide" Target="/ppt/slides/slide4.xml" Id="R4499338f78b144de" /><Relationship Type="http://schemas.openxmlformats.org/officeDocument/2006/relationships/slide" Target="/ppt/slides/slide5.xml" Id="R2187f35bf18b487e" /><Relationship Type="http://schemas.openxmlformats.org/officeDocument/2006/relationships/slide" Target="/ppt/slides/slide6.xml" Id="Rf44edbed66104a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86af7e5f344d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3287f1f1a43fe" /><Relationship Type="http://schemas.openxmlformats.org/officeDocument/2006/relationships/theme" Target="/ppt/slideMasters/theme/theme1.xml" Id="R0343bb7c839b4e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83287f1f1a43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3a9e9aad640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2e82cd61c49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29659e7d440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0b66fd5964e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9591d0d124f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d82b9e12d40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NORD-NORGE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NORD-NORGE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AKSJE NORGE VERDIPAPIRFOND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GEVERAN TRADING CO LTD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 PENSJON PK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02244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privat@snn.no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952 706 365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