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57e8beccb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cfdbfd0654b1d"/>
  </p:sldMasterIdLst>
  <p:sldIdLst>
    <p:sldId xmlns:r="http://schemas.openxmlformats.org/officeDocument/2006/relationships" id="256" r:id="R80cdcb7d93aa484d"/>
    <p:sldId xmlns:r="http://schemas.openxmlformats.org/officeDocument/2006/relationships" id="257" r:id="Rd50cea83345440a7"/>
    <p:sldId xmlns:r="http://schemas.openxmlformats.org/officeDocument/2006/relationships" id="258" r:id="Rff3fb30d3f2a4d81"/>
    <p:sldId xmlns:r="http://schemas.openxmlformats.org/officeDocument/2006/relationships" id="259" r:id="R132fce956be04233"/>
    <p:sldId xmlns:r="http://schemas.openxmlformats.org/officeDocument/2006/relationships" id="260" r:id="R1e2d22240263415e"/>
    <p:sldId xmlns:r="http://schemas.openxmlformats.org/officeDocument/2006/relationships" id="261" r:id="R58dc902835a9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cfdbfd0654b1d" /><Relationship Type="http://schemas.openxmlformats.org/officeDocument/2006/relationships/slide" Target="/ppt/slides/slide1.xml" Id="R80cdcb7d93aa484d" /><Relationship Type="http://schemas.openxmlformats.org/officeDocument/2006/relationships/slide" Target="/ppt/slides/slide2.xml" Id="Rd50cea83345440a7" /><Relationship Type="http://schemas.openxmlformats.org/officeDocument/2006/relationships/slide" Target="/ppt/slides/slide3.xml" Id="Rff3fb30d3f2a4d81" /><Relationship Type="http://schemas.openxmlformats.org/officeDocument/2006/relationships/slide" Target="/ppt/slides/slide4.xml" Id="R132fce956be04233" /><Relationship Type="http://schemas.openxmlformats.org/officeDocument/2006/relationships/slide" Target="/ppt/slides/slide5.xml" Id="R1e2d22240263415e" /><Relationship Type="http://schemas.openxmlformats.org/officeDocument/2006/relationships/slide" Target="/ppt/slides/slide6.xml" Id="R58dc902835a9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c330be43b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8bb965e6438a" /><Relationship Type="http://schemas.openxmlformats.org/officeDocument/2006/relationships/theme" Target="/ppt/slideMasters/theme/theme1.xml" Id="R533fd190d22e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68bb965e6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0814cb03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575441e7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a176da55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c02db479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64ffc2c01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e66c1b51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