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6694cb5519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587ea024b648aa"/>
  </p:sldMasterIdLst>
  <p:sldIdLst>
    <p:sldId xmlns:r="http://schemas.openxmlformats.org/officeDocument/2006/relationships" id="256" r:id="R5b6676bd7cc34c0f"/>
    <p:sldId xmlns:r="http://schemas.openxmlformats.org/officeDocument/2006/relationships" id="257" r:id="R143d1017d9b44ea9"/>
    <p:sldId xmlns:r="http://schemas.openxmlformats.org/officeDocument/2006/relationships" id="258" r:id="R517a7005b9644527"/>
    <p:sldId xmlns:r="http://schemas.openxmlformats.org/officeDocument/2006/relationships" id="259" r:id="Rb8c9590feca14e02"/>
    <p:sldId xmlns:r="http://schemas.openxmlformats.org/officeDocument/2006/relationships" id="260" r:id="Rba1f4ade8be446b3"/>
    <p:sldId xmlns:r="http://schemas.openxmlformats.org/officeDocument/2006/relationships" id="261" r:id="R2f3cf2e64064492b"/>
    <p:sldId xmlns:r="http://schemas.openxmlformats.org/officeDocument/2006/relationships" id="262" r:id="Ra5b183b6e28643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87ea024b648aa" /><Relationship Type="http://schemas.openxmlformats.org/officeDocument/2006/relationships/slide" Target="/ppt/slides/slide1.xml" Id="R5b6676bd7cc34c0f" /><Relationship Type="http://schemas.openxmlformats.org/officeDocument/2006/relationships/slide" Target="/ppt/slides/slide2.xml" Id="R143d1017d9b44ea9" /><Relationship Type="http://schemas.openxmlformats.org/officeDocument/2006/relationships/slide" Target="/ppt/slides/slide3.xml" Id="R517a7005b9644527" /><Relationship Type="http://schemas.openxmlformats.org/officeDocument/2006/relationships/slide" Target="/ppt/slides/slide4.xml" Id="Rb8c9590feca14e02" /><Relationship Type="http://schemas.openxmlformats.org/officeDocument/2006/relationships/slide" Target="/ppt/slides/slide5.xml" Id="Rba1f4ade8be446b3" /><Relationship Type="http://schemas.openxmlformats.org/officeDocument/2006/relationships/slide" Target="/ppt/slides/slide6.xml" Id="R2f3cf2e64064492b" /><Relationship Type="http://schemas.openxmlformats.org/officeDocument/2006/relationships/slide" Target="/ppt/slides/slide7.xml" Id="Ra5b183b6e28643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d19988e94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ed18b0ef547ba" /><Relationship Type="http://schemas.openxmlformats.org/officeDocument/2006/relationships/theme" Target="/ppt/slideMasters/theme/theme1.xml" Id="Rd5877e4a3f2f49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ed18b0ef5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09134c4b645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1f1df37a6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2490270a64d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ffd972939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4967d1ec349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6ee2d2b974f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f60238d5442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TESTRA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2 222 462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22D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23 80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952 670 913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TESTRA AS</a:t>
            </a:r>
          </a:p>
        </p:txBody>
      </p:sp>
    </p:spTree>
  </p:cSld>
  <p:clrMapOvr>
    <a:masterClrMapping xmlns:a="http://schemas.openxmlformats.org/drawingml/2006/main"/>
  </p:clrMapOvr>
</p:sld>
</file>