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0214a34b6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bf85ee26640c8"/>
  </p:sldMasterIdLst>
  <p:sldIdLst>
    <p:sldId xmlns:r="http://schemas.openxmlformats.org/officeDocument/2006/relationships" id="256" r:id="Ref96c7d8c30749a4"/>
    <p:sldId xmlns:r="http://schemas.openxmlformats.org/officeDocument/2006/relationships" id="257" r:id="R953a5cf68af64dbe"/>
    <p:sldId xmlns:r="http://schemas.openxmlformats.org/officeDocument/2006/relationships" id="258" r:id="R56e3abf61ff54954"/>
    <p:sldId xmlns:r="http://schemas.openxmlformats.org/officeDocument/2006/relationships" id="259" r:id="Rf1f9218b473743d0"/>
    <p:sldId xmlns:r="http://schemas.openxmlformats.org/officeDocument/2006/relationships" id="260" r:id="Rd8798e744d7a47a5"/>
    <p:sldId xmlns:r="http://schemas.openxmlformats.org/officeDocument/2006/relationships" id="261" r:id="Rc47e4cc8ec6a4933"/>
    <p:sldId xmlns:r="http://schemas.openxmlformats.org/officeDocument/2006/relationships" id="262" r:id="Rd2978c803ff8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bf85ee26640c8" /><Relationship Type="http://schemas.openxmlformats.org/officeDocument/2006/relationships/slide" Target="/ppt/slides/slide1.xml" Id="Ref96c7d8c30749a4" /><Relationship Type="http://schemas.openxmlformats.org/officeDocument/2006/relationships/slide" Target="/ppt/slides/slide2.xml" Id="R953a5cf68af64dbe" /><Relationship Type="http://schemas.openxmlformats.org/officeDocument/2006/relationships/slide" Target="/ppt/slides/slide3.xml" Id="R56e3abf61ff54954" /><Relationship Type="http://schemas.openxmlformats.org/officeDocument/2006/relationships/slide" Target="/ppt/slides/slide4.xml" Id="Rf1f9218b473743d0" /><Relationship Type="http://schemas.openxmlformats.org/officeDocument/2006/relationships/slide" Target="/ppt/slides/slide5.xml" Id="Rd8798e744d7a47a5" /><Relationship Type="http://schemas.openxmlformats.org/officeDocument/2006/relationships/slide" Target="/ppt/slides/slide6.xml" Id="Rc47e4cc8ec6a4933" /><Relationship Type="http://schemas.openxmlformats.org/officeDocument/2006/relationships/slide" Target="/ppt/slides/slide7.xml" Id="Rd2978c803ff8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051ecbf1d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86dd94c24970" /><Relationship Type="http://schemas.openxmlformats.org/officeDocument/2006/relationships/theme" Target="/ppt/slideMasters/theme/theme1.xml" Id="R46e2e81ed266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786dd94c2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f13d396e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0ebcf09a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ff39e04b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4e54f75f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806be3da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3dcf19a9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a78b913f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