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84a5ee711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3839a376e4498"/>
  </p:sldMasterIdLst>
  <p:sldIdLst>
    <p:sldId xmlns:r="http://schemas.openxmlformats.org/officeDocument/2006/relationships" id="256" r:id="Rcf0de65559fb4fb9"/>
    <p:sldId xmlns:r="http://schemas.openxmlformats.org/officeDocument/2006/relationships" id="257" r:id="Rff22c78feee04ecb"/>
    <p:sldId xmlns:r="http://schemas.openxmlformats.org/officeDocument/2006/relationships" id="258" r:id="Radf1ff8250be4453"/>
    <p:sldId xmlns:r="http://schemas.openxmlformats.org/officeDocument/2006/relationships" id="259" r:id="R05460d4cc88747d9"/>
    <p:sldId xmlns:r="http://schemas.openxmlformats.org/officeDocument/2006/relationships" id="260" r:id="R030d411825a94eba"/>
    <p:sldId xmlns:r="http://schemas.openxmlformats.org/officeDocument/2006/relationships" id="261" r:id="R7ce88b79524a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3839a376e4498" /><Relationship Type="http://schemas.openxmlformats.org/officeDocument/2006/relationships/slide" Target="/ppt/slides/slide1.xml" Id="Rcf0de65559fb4fb9" /><Relationship Type="http://schemas.openxmlformats.org/officeDocument/2006/relationships/slide" Target="/ppt/slides/slide2.xml" Id="Rff22c78feee04ecb" /><Relationship Type="http://schemas.openxmlformats.org/officeDocument/2006/relationships/slide" Target="/ppt/slides/slide3.xml" Id="Radf1ff8250be4453" /><Relationship Type="http://schemas.openxmlformats.org/officeDocument/2006/relationships/slide" Target="/ppt/slides/slide4.xml" Id="R05460d4cc88747d9" /><Relationship Type="http://schemas.openxmlformats.org/officeDocument/2006/relationships/slide" Target="/ppt/slides/slide5.xml" Id="R030d411825a94eba" /><Relationship Type="http://schemas.openxmlformats.org/officeDocument/2006/relationships/slide" Target="/ppt/slides/slide6.xml" Id="R7ce88b79524a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eb423668a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ad19e9684c7c" /><Relationship Type="http://schemas.openxmlformats.org/officeDocument/2006/relationships/theme" Target="/ppt/slideMasters/theme/theme1.xml" Id="R99c35914ddd1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fad19e968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e3396467f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43c2813dc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750b7aa49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ecbc7aad9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49847f706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f8653d98a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HIMALPARTNER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HIMALPARTNER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76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952 555 103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