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492aa475b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043fdbe764f50"/>
  </p:sldMasterIdLst>
  <p:sldIdLst>
    <p:sldId xmlns:r="http://schemas.openxmlformats.org/officeDocument/2006/relationships" id="256" r:id="Rd7561d1cefe6429f"/>
    <p:sldId xmlns:r="http://schemas.openxmlformats.org/officeDocument/2006/relationships" id="257" r:id="R4106f61f97d944cf"/>
    <p:sldId xmlns:r="http://schemas.openxmlformats.org/officeDocument/2006/relationships" id="258" r:id="R39a145c2b743467f"/>
    <p:sldId xmlns:r="http://schemas.openxmlformats.org/officeDocument/2006/relationships" id="259" r:id="R7726dd1cb7d047de"/>
    <p:sldId xmlns:r="http://schemas.openxmlformats.org/officeDocument/2006/relationships" id="260" r:id="R3e34df104eec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043fdbe764f50" /><Relationship Type="http://schemas.openxmlformats.org/officeDocument/2006/relationships/slide" Target="/ppt/slides/slide1.xml" Id="Rd7561d1cefe6429f" /><Relationship Type="http://schemas.openxmlformats.org/officeDocument/2006/relationships/slide" Target="/ppt/slides/slide2.xml" Id="R4106f61f97d944cf" /><Relationship Type="http://schemas.openxmlformats.org/officeDocument/2006/relationships/slide" Target="/ppt/slides/slide3.xml" Id="R39a145c2b743467f" /><Relationship Type="http://schemas.openxmlformats.org/officeDocument/2006/relationships/slide" Target="/ppt/slides/slide4.xml" Id="R7726dd1cb7d047de" /><Relationship Type="http://schemas.openxmlformats.org/officeDocument/2006/relationships/slide" Target="/ppt/slides/slide5.xml" Id="R3e34df104eec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f6a6a50f4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5c31ea3445e2" /><Relationship Type="http://schemas.openxmlformats.org/officeDocument/2006/relationships/theme" Target="/ppt/slideMasters/theme/theme1.xml" Id="Reb5c42bec774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65c31ea34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7833b3a0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384710cb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40df12b9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c2c0a798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19c99f99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