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010759a28749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8f455813fa40ca"/>
  </p:sldMasterIdLst>
  <p:sldIdLst>
    <p:sldId xmlns:r="http://schemas.openxmlformats.org/officeDocument/2006/relationships" id="256" r:id="R4d23b0b9d1454c75"/>
    <p:sldId xmlns:r="http://schemas.openxmlformats.org/officeDocument/2006/relationships" id="257" r:id="Recc8f1a6e97d4807"/>
    <p:sldId xmlns:r="http://schemas.openxmlformats.org/officeDocument/2006/relationships" id="258" r:id="R8e04ff370ef848cc"/>
    <p:sldId xmlns:r="http://schemas.openxmlformats.org/officeDocument/2006/relationships" id="259" r:id="Rf71b33155298431d"/>
    <p:sldId xmlns:r="http://schemas.openxmlformats.org/officeDocument/2006/relationships" id="260" r:id="R992d90078d4f4988"/>
    <p:sldId xmlns:r="http://schemas.openxmlformats.org/officeDocument/2006/relationships" id="261" r:id="Rcf0fed6dfd5a40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8f455813fa40ca" /><Relationship Type="http://schemas.openxmlformats.org/officeDocument/2006/relationships/slide" Target="/ppt/slides/slide1.xml" Id="R4d23b0b9d1454c75" /><Relationship Type="http://schemas.openxmlformats.org/officeDocument/2006/relationships/slide" Target="/ppt/slides/slide2.xml" Id="Recc8f1a6e97d4807" /><Relationship Type="http://schemas.openxmlformats.org/officeDocument/2006/relationships/slide" Target="/ppt/slides/slide3.xml" Id="R8e04ff370ef848cc" /><Relationship Type="http://schemas.openxmlformats.org/officeDocument/2006/relationships/slide" Target="/ppt/slides/slide4.xml" Id="Rf71b33155298431d" /><Relationship Type="http://schemas.openxmlformats.org/officeDocument/2006/relationships/slide" Target="/ppt/slides/slide5.xml" Id="R992d90078d4f4988" /><Relationship Type="http://schemas.openxmlformats.org/officeDocument/2006/relationships/slide" Target="/ppt/slides/slide6.xml" Id="Rcf0fed6dfd5a40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52f684ea8348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8cd57a26045e1" /><Relationship Type="http://schemas.openxmlformats.org/officeDocument/2006/relationships/theme" Target="/ppt/slideMasters/theme/theme1.xml" Id="R109f5f8f66884c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68cd57a26045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e2f6540664b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c8a9bdcf54e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c1aba758742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62ef60fe548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5a660595345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4e0b3a37144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RÆLINGEN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Bjørnholthagan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2008 Fjerdingby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 83 51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postmottak@ralingen.kommune.no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www.ralingen.kommune.no/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952 540 556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