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466ae92c5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9935f08e24cdd"/>
  </p:sldMasterIdLst>
  <p:sldIdLst>
    <p:sldId xmlns:r="http://schemas.openxmlformats.org/officeDocument/2006/relationships" id="256" r:id="R2771f67b3c1347b1"/>
    <p:sldId xmlns:r="http://schemas.openxmlformats.org/officeDocument/2006/relationships" id="257" r:id="Rc76748b7591a4e58"/>
    <p:sldId xmlns:r="http://schemas.openxmlformats.org/officeDocument/2006/relationships" id="258" r:id="R4721986186e44e57"/>
    <p:sldId xmlns:r="http://schemas.openxmlformats.org/officeDocument/2006/relationships" id="259" r:id="Ra82aea3eae724fd3"/>
    <p:sldId xmlns:r="http://schemas.openxmlformats.org/officeDocument/2006/relationships" id="260" r:id="R0bf2f0025d4a4d91"/>
    <p:sldId xmlns:r="http://schemas.openxmlformats.org/officeDocument/2006/relationships" id="261" r:id="Rdd3bda4f60794519"/>
    <p:sldId xmlns:r="http://schemas.openxmlformats.org/officeDocument/2006/relationships" id="262" r:id="Re5fe2c2b1d8d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9935f08e24cdd" /><Relationship Type="http://schemas.openxmlformats.org/officeDocument/2006/relationships/slide" Target="/ppt/slides/slide1.xml" Id="R2771f67b3c1347b1" /><Relationship Type="http://schemas.openxmlformats.org/officeDocument/2006/relationships/slide" Target="/ppt/slides/slide2.xml" Id="Rc76748b7591a4e58" /><Relationship Type="http://schemas.openxmlformats.org/officeDocument/2006/relationships/slide" Target="/ppt/slides/slide3.xml" Id="R4721986186e44e57" /><Relationship Type="http://schemas.openxmlformats.org/officeDocument/2006/relationships/slide" Target="/ppt/slides/slide4.xml" Id="Ra82aea3eae724fd3" /><Relationship Type="http://schemas.openxmlformats.org/officeDocument/2006/relationships/slide" Target="/ppt/slides/slide5.xml" Id="R0bf2f0025d4a4d91" /><Relationship Type="http://schemas.openxmlformats.org/officeDocument/2006/relationships/slide" Target="/ppt/slides/slide6.xml" Id="Rdd3bda4f60794519" /><Relationship Type="http://schemas.openxmlformats.org/officeDocument/2006/relationships/slide" Target="/ppt/slides/slide7.xml" Id="Re5fe2c2b1d8d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e49dc43f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1cf6d3cc416e" /><Relationship Type="http://schemas.openxmlformats.org/officeDocument/2006/relationships/theme" Target="/ppt/slideMasters/theme/theme1.xml" Id="Rc314499018ee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71cf6d3cc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250bc7f32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1ca8020c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aae93327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a05b3aff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8d45c33b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ccb3ce2e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7dd11cb9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COMBIMAT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COMBIMAT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RISTESUND NYSTØYL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NYSTØYL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NYSTØYL  –  22,9 %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Combisenteret,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21352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spar.fiskabygd@spar.no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952 528 076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