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28512b103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6f6c6c5ca421a"/>
  </p:sldMasterIdLst>
  <p:sldIdLst>
    <p:sldId xmlns:r="http://schemas.openxmlformats.org/officeDocument/2006/relationships" id="256" r:id="Re6d7a2b9560e4f1f"/>
    <p:sldId xmlns:r="http://schemas.openxmlformats.org/officeDocument/2006/relationships" id="257" r:id="R078bf70306814e8f"/>
    <p:sldId xmlns:r="http://schemas.openxmlformats.org/officeDocument/2006/relationships" id="258" r:id="R4cb2d85937174958"/>
    <p:sldId xmlns:r="http://schemas.openxmlformats.org/officeDocument/2006/relationships" id="259" r:id="R263a8c737e3a41fa"/>
    <p:sldId xmlns:r="http://schemas.openxmlformats.org/officeDocument/2006/relationships" id="260" r:id="R6a85dce3b2ed48e3"/>
    <p:sldId xmlns:r="http://schemas.openxmlformats.org/officeDocument/2006/relationships" id="261" r:id="Rd3a9b108a80f4e9a"/>
    <p:sldId xmlns:r="http://schemas.openxmlformats.org/officeDocument/2006/relationships" id="262" r:id="R4732e74179ec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6f6c6c5ca421a" /><Relationship Type="http://schemas.openxmlformats.org/officeDocument/2006/relationships/slide" Target="/ppt/slides/slide1.xml" Id="Re6d7a2b9560e4f1f" /><Relationship Type="http://schemas.openxmlformats.org/officeDocument/2006/relationships/slide" Target="/ppt/slides/slide2.xml" Id="R078bf70306814e8f" /><Relationship Type="http://schemas.openxmlformats.org/officeDocument/2006/relationships/slide" Target="/ppt/slides/slide3.xml" Id="R4cb2d85937174958" /><Relationship Type="http://schemas.openxmlformats.org/officeDocument/2006/relationships/slide" Target="/ppt/slides/slide4.xml" Id="R263a8c737e3a41fa" /><Relationship Type="http://schemas.openxmlformats.org/officeDocument/2006/relationships/slide" Target="/ppt/slides/slide5.xml" Id="R6a85dce3b2ed48e3" /><Relationship Type="http://schemas.openxmlformats.org/officeDocument/2006/relationships/slide" Target="/ppt/slides/slide6.xml" Id="Rd3a9b108a80f4e9a" /><Relationship Type="http://schemas.openxmlformats.org/officeDocument/2006/relationships/slide" Target="/ppt/slides/slide7.xml" Id="R4732e74179ec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5017d3666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e5143bfb4531" /><Relationship Type="http://schemas.openxmlformats.org/officeDocument/2006/relationships/theme" Target="/ppt/slideMasters/theme/theme1.xml" Id="R16a45d8bf12a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1e5143bfb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c152d431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bc335353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9e6b3f75d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38cd2d01c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ab3ba495f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42b7774d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1132ab283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11 223 800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 –  73,1 %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RUMOHR RAA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PER BUGJERDE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952 227 904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