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4d5475a66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f343d106346e5"/>
  </p:sldMasterIdLst>
  <p:sldIdLst>
    <p:sldId xmlns:r="http://schemas.openxmlformats.org/officeDocument/2006/relationships" id="256" r:id="R094aefdd51c142bc"/>
    <p:sldId xmlns:r="http://schemas.openxmlformats.org/officeDocument/2006/relationships" id="257" r:id="R574d9d41de6f4e5c"/>
    <p:sldId xmlns:r="http://schemas.openxmlformats.org/officeDocument/2006/relationships" id="258" r:id="R1e78cbd043384c9a"/>
    <p:sldId xmlns:r="http://schemas.openxmlformats.org/officeDocument/2006/relationships" id="259" r:id="Raa003777130b45e3"/>
    <p:sldId xmlns:r="http://schemas.openxmlformats.org/officeDocument/2006/relationships" id="260" r:id="Rf1893584371b442a"/>
    <p:sldId xmlns:r="http://schemas.openxmlformats.org/officeDocument/2006/relationships" id="261" r:id="R6004ed6b5433470a"/>
    <p:sldId xmlns:r="http://schemas.openxmlformats.org/officeDocument/2006/relationships" id="262" r:id="R7b8cd74cfb77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f343d106346e5" /><Relationship Type="http://schemas.openxmlformats.org/officeDocument/2006/relationships/slide" Target="/ppt/slides/slide1.xml" Id="R094aefdd51c142bc" /><Relationship Type="http://schemas.openxmlformats.org/officeDocument/2006/relationships/slide" Target="/ppt/slides/slide2.xml" Id="R574d9d41de6f4e5c" /><Relationship Type="http://schemas.openxmlformats.org/officeDocument/2006/relationships/slide" Target="/ppt/slides/slide3.xml" Id="R1e78cbd043384c9a" /><Relationship Type="http://schemas.openxmlformats.org/officeDocument/2006/relationships/slide" Target="/ppt/slides/slide4.xml" Id="Raa003777130b45e3" /><Relationship Type="http://schemas.openxmlformats.org/officeDocument/2006/relationships/slide" Target="/ppt/slides/slide5.xml" Id="Rf1893584371b442a" /><Relationship Type="http://schemas.openxmlformats.org/officeDocument/2006/relationships/slide" Target="/ppt/slides/slide6.xml" Id="R6004ed6b5433470a" /><Relationship Type="http://schemas.openxmlformats.org/officeDocument/2006/relationships/slide" Target="/ppt/slides/slide7.xml" Id="R7b8cd74cfb77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9bd0abc03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382066bc4380" /><Relationship Type="http://schemas.openxmlformats.org/officeDocument/2006/relationships/theme" Target="/ppt/slideMasters/theme/theme1.xml" Id="R96b7b48f151c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2382066bc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bc873d5f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863c80a05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3c2c38ed6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089b1d2c0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b90d03d4f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9a5b6f1e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e980f07cd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VESTKAPP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 HANDEL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LIV ERVIK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ERVIK AARSHEIM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99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952 216 511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HANDEL AS</a:t>
            </a:r>
          </a:p>
        </p:txBody>
      </p:sp>
    </p:spTree>
  </p:cSld>
  <p:clrMapOvr>
    <a:masterClrMapping xmlns:a="http://schemas.openxmlformats.org/drawingml/2006/main"/>
  </p:clrMapOvr>
</p:sld>
</file>