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982ec35ce0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d2f964a5a64314"/>
  </p:sldMasterIdLst>
  <p:sldIdLst>
    <p:sldId xmlns:r="http://schemas.openxmlformats.org/officeDocument/2006/relationships" id="256" r:id="R83903443529645a4"/>
    <p:sldId xmlns:r="http://schemas.openxmlformats.org/officeDocument/2006/relationships" id="257" r:id="Rd718b4fc425d480a"/>
    <p:sldId xmlns:r="http://schemas.openxmlformats.org/officeDocument/2006/relationships" id="258" r:id="Rf5509599f9704e55"/>
    <p:sldId xmlns:r="http://schemas.openxmlformats.org/officeDocument/2006/relationships" id="259" r:id="Rf16ff6fbf9eb40a0"/>
    <p:sldId xmlns:r="http://schemas.openxmlformats.org/officeDocument/2006/relationships" id="260" r:id="R71942007c8bf4724"/>
    <p:sldId xmlns:r="http://schemas.openxmlformats.org/officeDocument/2006/relationships" id="261" r:id="R2a0ff44032cc496d"/>
    <p:sldId xmlns:r="http://schemas.openxmlformats.org/officeDocument/2006/relationships" id="262" r:id="Rdd23569218444b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2f964a5a64314" /><Relationship Type="http://schemas.openxmlformats.org/officeDocument/2006/relationships/slide" Target="/ppt/slides/slide1.xml" Id="R83903443529645a4" /><Relationship Type="http://schemas.openxmlformats.org/officeDocument/2006/relationships/slide" Target="/ppt/slides/slide2.xml" Id="Rd718b4fc425d480a" /><Relationship Type="http://schemas.openxmlformats.org/officeDocument/2006/relationships/slide" Target="/ppt/slides/slide3.xml" Id="Rf5509599f9704e55" /><Relationship Type="http://schemas.openxmlformats.org/officeDocument/2006/relationships/slide" Target="/ppt/slides/slide4.xml" Id="Rf16ff6fbf9eb40a0" /><Relationship Type="http://schemas.openxmlformats.org/officeDocument/2006/relationships/slide" Target="/ppt/slides/slide5.xml" Id="R71942007c8bf4724" /><Relationship Type="http://schemas.openxmlformats.org/officeDocument/2006/relationships/slide" Target="/ppt/slides/slide6.xml" Id="R2a0ff44032cc496d" /><Relationship Type="http://schemas.openxmlformats.org/officeDocument/2006/relationships/slide" Target="/ppt/slides/slide7.xml" Id="Rdd23569218444b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28b0ec6cd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b15fd5c1e4bf8" /><Relationship Type="http://schemas.openxmlformats.org/officeDocument/2006/relationships/theme" Target="/ppt/slideMasters/theme/theme1.xml" Id="R5fd30f02218745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ab15fd5c1e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d7c6a93f4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1a145adbe46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4d8b2df94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4f6648e21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44936e03747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9cc5fa58445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960730f85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WESTGAARD LANDHANDEL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WESTGAARD LANDHANDEL AS ble etablert [år] og holder til i Stabbestad.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19 800 559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5 521 413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8 106 514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BJØRKKJÆR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Halvorsens vei 914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3788 Stabbestad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98 72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952 160 427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WESTGAARD LANDHANDEL AS</a:t>
            </a:r>
          </a:p>
        </p:txBody>
      </p:sp>
    </p:spTree>
  </p:cSld>
  <p:clrMapOvr>
    <a:masterClrMapping xmlns:a="http://schemas.openxmlformats.org/drawingml/2006/main"/>
  </p:clrMapOvr>
</p:sld>
</file>