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658a4b39014a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89b17091194a49"/>
  </p:sldMasterIdLst>
  <p:sldIdLst>
    <p:sldId xmlns:r="http://schemas.openxmlformats.org/officeDocument/2006/relationships" id="256" r:id="R494d0a2073b147ab"/>
    <p:sldId xmlns:r="http://schemas.openxmlformats.org/officeDocument/2006/relationships" id="257" r:id="Rb261472325234d59"/>
    <p:sldId xmlns:r="http://schemas.openxmlformats.org/officeDocument/2006/relationships" id="258" r:id="R81acba3b2de742e3"/>
    <p:sldId xmlns:r="http://schemas.openxmlformats.org/officeDocument/2006/relationships" id="259" r:id="Re2371a6ea2bd4b02"/>
    <p:sldId xmlns:r="http://schemas.openxmlformats.org/officeDocument/2006/relationships" id="260" r:id="Rce8e06364407442a"/>
    <p:sldId xmlns:r="http://schemas.openxmlformats.org/officeDocument/2006/relationships" id="261" r:id="Rafdf976b26444d8b"/>
    <p:sldId xmlns:r="http://schemas.openxmlformats.org/officeDocument/2006/relationships" id="262" r:id="R05e00ae1e7a842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9b17091194a49" /><Relationship Type="http://schemas.openxmlformats.org/officeDocument/2006/relationships/slide" Target="/ppt/slides/slide1.xml" Id="R494d0a2073b147ab" /><Relationship Type="http://schemas.openxmlformats.org/officeDocument/2006/relationships/slide" Target="/ppt/slides/slide2.xml" Id="Rb261472325234d59" /><Relationship Type="http://schemas.openxmlformats.org/officeDocument/2006/relationships/slide" Target="/ppt/slides/slide3.xml" Id="R81acba3b2de742e3" /><Relationship Type="http://schemas.openxmlformats.org/officeDocument/2006/relationships/slide" Target="/ppt/slides/slide4.xml" Id="Re2371a6ea2bd4b02" /><Relationship Type="http://schemas.openxmlformats.org/officeDocument/2006/relationships/slide" Target="/ppt/slides/slide5.xml" Id="Rce8e06364407442a" /><Relationship Type="http://schemas.openxmlformats.org/officeDocument/2006/relationships/slide" Target="/ppt/slides/slide6.xml" Id="Rafdf976b26444d8b" /><Relationship Type="http://schemas.openxmlformats.org/officeDocument/2006/relationships/slide" Target="/ppt/slides/slide7.xml" Id="R05e00ae1e7a842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f5b6c2240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09b049f114cbc" /><Relationship Type="http://schemas.openxmlformats.org/officeDocument/2006/relationships/theme" Target="/ppt/slideMasters/theme/theme1.xml" Id="R0ef2dc05d1b84a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209b049f114c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03f00f32f45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cd980047d43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e84a78ce747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7d2738ca04b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1f4af18dc47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a1810a94e4e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bfab2692a47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HANDELSHUSET 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HANDELSHUSET EMA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140 331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2 216 954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2 246 612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ODDGEIR SØRENG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Petersborggata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9009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952 157 108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EMA AS</a:t>
            </a:r>
          </a:p>
        </p:txBody>
      </p:sp>
    </p:spTree>
  </p:cSld>
  <p:clrMapOvr>
    <a:masterClrMapping xmlns:a="http://schemas.openxmlformats.org/drawingml/2006/main"/>
  </p:clrMapOvr>
</p:sld>
</file>