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1dafbfd52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7bb42615e43c3"/>
  </p:sldMasterIdLst>
  <p:sldIdLst>
    <p:sldId xmlns:r="http://schemas.openxmlformats.org/officeDocument/2006/relationships" id="256" r:id="R18f05e6074a341b3"/>
    <p:sldId xmlns:r="http://schemas.openxmlformats.org/officeDocument/2006/relationships" id="257" r:id="R4b9cfc2e0a534962"/>
    <p:sldId xmlns:r="http://schemas.openxmlformats.org/officeDocument/2006/relationships" id="258" r:id="Rbba4261d388a4be9"/>
    <p:sldId xmlns:r="http://schemas.openxmlformats.org/officeDocument/2006/relationships" id="259" r:id="R134d785885954d09"/>
    <p:sldId xmlns:r="http://schemas.openxmlformats.org/officeDocument/2006/relationships" id="260" r:id="R97b7aa06ebf145f0"/>
    <p:sldId xmlns:r="http://schemas.openxmlformats.org/officeDocument/2006/relationships" id="261" r:id="R61504228c4784064"/>
    <p:sldId xmlns:r="http://schemas.openxmlformats.org/officeDocument/2006/relationships" id="262" r:id="Rc82b19e58bab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7bb42615e43c3" /><Relationship Type="http://schemas.openxmlformats.org/officeDocument/2006/relationships/slide" Target="/ppt/slides/slide1.xml" Id="R18f05e6074a341b3" /><Relationship Type="http://schemas.openxmlformats.org/officeDocument/2006/relationships/slide" Target="/ppt/slides/slide2.xml" Id="R4b9cfc2e0a534962" /><Relationship Type="http://schemas.openxmlformats.org/officeDocument/2006/relationships/slide" Target="/ppt/slides/slide3.xml" Id="Rbba4261d388a4be9" /><Relationship Type="http://schemas.openxmlformats.org/officeDocument/2006/relationships/slide" Target="/ppt/slides/slide4.xml" Id="R134d785885954d09" /><Relationship Type="http://schemas.openxmlformats.org/officeDocument/2006/relationships/slide" Target="/ppt/slides/slide5.xml" Id="R97b7aa06ebf145f0" /><Relationship Type="http://schemas.openxmlformats.org/officeDocument/2006/relationships/slide" Target="/ppt/slides/slide6.xml" Id="R61504228c4784064" /><Relationship Type="http://schemas.openxmlformats.org/officeDocument/2006/relationships/slide" Target="/ppt/slides/slide7.xml" Id="Rc82b19e58bab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ada4ea7c7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685c03e8c4d56" /><Relationship Type="http://schemas.openxmlformats.org/officeDocument/2006/relationships/theme" Target="/ppt/slideMasters/theme/theme1.xml" Id="R074062586a22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685c03e8c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5a5cb2f9c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5bdcc499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d7fcd78a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f0f82754e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368d91189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a1c2518c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fe0e84ec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