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31c2d0093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60bbd2f604384"/>
  </p:sldMasterIdLst>
  <p:sldIdLst>
    <p:sldId xmlns:r="http://schemas.openxmlformats.org/officeDocument/2006/relationships" id="256" r:id="R3bc4b5a18b15430c"/>
    <p:sldId xmlns:r="http://schemas.openxmlformats.org/officeDocument/2006/relationships" id="257" r:id="Red6226a90a4f49f9"/>
    <p:sldId xmlns:r="http://schemas.openxmlformats.org/officeDocument/2006/relationships" id="258" r:id="R3d0db713ae6946b1"/>
    <p:sldId xmlns:r="http://schemas.openxmlformats.org/officeDocument/2006/relationships" id="259" r:id="Rdbda80056b1e4126"/>
    <p:sldId xmlns:r="http://schemas.openxmlformats.org/officeDocument/2006/relationships" id="260" r:id="Rd414532f74a64f08"/>
    <p:sldId xmlns:r="http://schemas.openxmlformats.org/officeDocument/2006/relationships" id="261" r:id="R0b5b6c9fa257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60bbd2f604384" /><Relationship Type="http://schemas.openxmlformats.org/officeDocument/2006/relationships/slide" Target="/ppt/slides/slide1.xml" Id="R3bc4b5a18b15430c" /><Relationship Type="http://schemas.openxmlformats.org/officeDocument/2006/relationships/slide" Target="/ppt/slides/slide2.xml" Id="Red6226a90a4f49f9" /><Relationship Type="http://schemas.openxmlformats.org/officeDocument/2006/relationships/slide" Target="/ppt/slides/slide3.xml" Id="R3d0db713ae6946b1" /><Relationship Type="http://schemas.openxmlformats.org/officeDocument/2006/relationships/slide" Target="/ppt/slides/slide4.xml" Id="Rdbda80056b1e4126" /><Relationship Type="http://schemas.openxmlformats.org/officeDocument/2006/relationships/slide" Target="/ppt/slides/slide5.xml" Id="Rd414532f74a64f08" /><Relationship Type="http://schemas.openxmlformats.org/officeDocument/2006/relationships/slide" Target="/ppt/slides/slide6.xml" Id="R0b5b6c9fa257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6ade259bf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2a43af8bb4709" /><Relationship Type="http://schemas.openxmlformats.org/officeDocument/2006/relationships/theme" Target="/ppt/slideMasters/theme/theme1.xml" Id="R0bc06d57fc9d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2a43af8bb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790c2eb33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37f2288d7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64bdc97a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494d3561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9289ebd28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4711a6f45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