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69369d513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d9b781ed145d2"/>
  </p:sldMasterIdLst>
  <p:sldIdLst>
    <p:sldId xmlns:r="http://schemas.openxmlformats.org/officeDocument/2006/relationships" id="256" r:id="R82f035b93a5f45fc"/>
    <p:sldId xmlns:r="http://schemas.openxmlformats.org/officeDocument/2006/relationships" id="257" r:id="R70af652fa6564d17"/>
    <p:sldId xmlns:r="http://schemas.openxmlformats.org/officeDocument/2006/relationships" id="258" r:id="R40157571931946fa"/>
    <p:sldId xmlns:r="http://schemas.openxmlformats.org/officeDocument/2006/relationships" id="259" r:id="R17e3d6f59eb94082"/>
    <p:sldId xmlns:r="http://schemas.openxmlformats.org/officeDocument/2006/relationships" id="260" r:id="R28c2c5f56767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d9b781ed145d2" /><Relationship Type="http://schemas.openxmlformats.org/officeDocument/2006/relationships/slide" Target="/ppt/slides/slide1.xml" Id="R82f035b93a5f45fc" /><Relationship Type="http://schemas.openxmlformats.org/officeDocument/2006/relationships/slide" Target="/ppt/slides/slide2.xml" Id="R70af652fa6564d17" /><Relationship Type="http://schemas.openxmlformats.org/officeDocument/2006/relationships/slide" Target="/ppt/slides/slide3.xml" Id="R40157571931946fa" /><Relationship Type="http://schemas.openxmlformats.org/officeDocument/2006/relationships/slide" Target="/ppt/slides/slide4.xml" Id="R17e3d6f59eb94082" /><Relationship Type="http://schemas.openxmlformats.org/officeDocument/2006/relationships/slide" Target="/ppt/slides/slide5.xml" Id="R28c2c5f56767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5f4677ac94e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b11d241504c74" /><Relationship Type="http://schemas.openxmlformats.org/officeDocument/2006/relationships/theme" Target="/ppt/slideMasters/theme/theme1.xml" Id="Ra9a3daa333a1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8b11d24150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1753f72f1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eca980a02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fadcf41ba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1155fa7ee48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ec074fd524a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STRØMMESTIFTELSEN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