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017c4ae6f44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6f02c0500f4792"/>
  </p:sldMasterIdLst>
  <p:sldIdLst>
    <p:sldId xmlns:r="http://schemas.openxmlformats.org/officeDocument/2006/relationships" id="256" r:id="R3ec3a3f865ba4fbf"/>
    <p:sldId xmlns:r="http://schemas.openxmlformats.org/officeDocument/2006/relationships" id="257" r:id="Rebb1d6d7ea864802"/>
    <p:sldId xmlns:r="http://schemas.openxmlformats.org/officeDocument/2006/relationships" id="258" r:id="R7aeb5c4aee174d64"/>
    <p:sldId xmlns:r="http://schemas.openxmlformats.org/officeDocument/2006/relationships" id="259" r:id="R41f6f91fd5cc4718"/>
    <p:sldId xmlns:r="http://schemas.openxmlformats.org/officeDocument/2006/relationships" id="260" r:id="R414bc2f93d0844d6"/>
    <p:sldId xmlns:r="http://schemas.openxmlformats.org/officeDocument/2006/relationships" id="261" r:id="R249c49cb3f86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f02c0500f4792" /><Relationship Type="http://schemas.openxmlformats.org/officeDocument/2006/relationships/slide" Target="/ppt/slides/slide1.xml" Id="R3ec3a3f865ba4fbf" /><Relationship Type="http://schemas.openxmlformats.org/officeDocument/2006/relationships/slide" Target="/ppt/slides/slide2.xml" Id="Rebb1d6d7ea864802" /><Relationship Type="http://schemas.openxmlformats.org/officeDocument/2006/relationships/slide" Target="/ppt/slides/slide3.xml" Id="R7aeb5c4aee174d64" /><Relationship Type="http://schemas.openxmlformats.org/officeDocument/2006/relationships/slide" Target="/ppt/slides/slide4.xml" Id="R41f6f91fd5cc4718" /><Relationship Type="http://schemas.openxmlformats.org/officeDocument/2006/relationships/slide" Target="/ppt/slides/slide5.xml" Id="R414bc2f93d0844d6" /><Relationship Type="http://schemas.openxmlformats.org/officeDocument/2006/relationships/slide" Target="/ppt/slides/slide6.xml" Id="R249c49cb3f86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b496ec8d44e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05e4f21894428" /><Relationship Type="http://schemas.openxmlformats.org/officeDocument/2006/relationships/theme" Target="/ppt/slideMasters/theme/theme1.xml" Id="R98d68fd5994b4b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905e4f218944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07d085cea48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92bf1261f4c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60c1f211c47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09dbc304749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21c3115a34f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81ca845be4e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STRØMMESTIFTELSEN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12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strommestiftelsen.no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952 002 139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STRØMMESTIFTELSEN</a:t>
            </a:r>
          </a:p>
        </p:txBody>
      </p:sp>
    </p:spTree>
  </p:cSld>
  <p:clrMapOvr>
    <a:masterClrMapping xmlns:a="http://schemas.openxmlformats.org/drawingml/2006/main"/>
  </p:clrMapOvr>
</p:sld>
</file>