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fef7eb843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19a289de94bd3"/>
  </p:sldMasterIdLst>
  <p:sldIdLst>
    <p:sldId xmlns:r="http://schemas.openxmlformats.org/officeDocument/2006/relationships" id="256" r:id="R9869a8c3b28f4f75"/>
    <p:sldId xmlns:r="http://schemas.openxmlformats.org/officeDocument/2006/relationships" id="257" r:id="Ra0bd0838b8d84e55"/>
    <p:sldId xmlns:r="http://schemas.openxmlformats.org/officeDocument/2006/relationships" id="258" r:id="Raa77f515467d4b6b"/>
    <p:sldId xmlns:r="http://schemas.openxmlformats.org/officeDocument/2006/relationships" id="259" r:id="R35edbfa2dfba43ff"/>
    <p:sldId xmlns:r="http://schemas.openxmlformats.org/officeDocument/2006/relationships" id="260" r:id="Ra1fef03a2a7c4808"/>
    <p:sldId xmlns:r="http://schemas.openxmlformats.org/officeDocument/2006/relationships" id="261" r:id="R989a5fc6cf554d57"/>
    <p:sldId xmlns:r="http://schemas.openxmlformats.org/officeDocument/2006/relationships" id="262" r:id="Rda9e5ec40f4e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19a289de94bd3" /><Relationship Type="http://schemas.openxmlformats.org/officeDocument/2006/relationships/slide" Target="/ppt/slides/slide1.xml" Id="R9869a8c3b28f4f75" /><Relationship Type="http://schemas.openxmlformats.org/officeDocument/2006/relationships/slide" Target="/ppt/slides/slide2.xml" Id="Ra0bd0838b8d84e55" /><Relationship Type="http://schemas.openxmlformats.org/officeDocument/2006/relationships/slide" Target="/ppt/slides/slide3.xml" Id="Raa77f515467d4b6b" /><Relationship Type="http://schemas.openxmlformats.org/officeDocument/2006/relationships/slide" Target="/ppt/slides/slide4.xml" Id="R35edbfa2dfba43ff" /><Relationship Type="http://schemas.openxmlformats.org/officeDocument/2006/relationships/slide" Target="/ppt/slides/slide5.xml" Id="Ra1fef03a2a7c4808" /><Relationship Type="http://schemas.openxmlformats.org/officeDocument/2006/relationships/slide" Target="/ppt/slides/slide6.xml" Id="R989a5fc6cf554d57" /><Relationship Type="http://schemas.openxmlformats.org/officeDocument/2006/relationships/slide" Target="/ppt/slides/slide7.xml" Id="Rda9e5ec40f4e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0e33473b3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d4602605f4919" /><Relationship Type="http://schemas.openxmlformats.org/officeDocument/2006/relationships/theme" Target="/ppt/slideMasters/theme/theme1.xml" Id="R591dc1f0a07c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d4602605f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ea95a008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4b8f5867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4880c733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153543b9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65857bf3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4c79bfe5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6726135c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KVERVE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KVERVE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1 496 805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PAULINE VOLSTAD DEBESS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Ellingsøyvegen 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62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951 847 550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