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51a569f9954a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1ffb406e2741be"/>
  </p:sldMasterIdLst>
  <p:sldIdLst>
    <p:sldId xmlns:r="http://schemas.openxmlformats.org/officeDocument/2006/relationships" id="256" r:id="R9277aed630b14ec1"/>
    <p:sldId xmlns:r="http://schemas.openxmlformats.org/officeDocument/2006/relationships" id="257" r:id="Rfe0734e7fe2c468a"/>
    <p:sldId xmlns:r="http://schemas.openxmlformats.org/officeDocument/2006/relationships" id="258" r:id="R38b8bb7ba26c41e9"/>
    <p:sldId xmlns:r="http://schemas.openxmlformats.org/officeDocument/2006/relationships" id="259" r:id="Rf658a1660ad64e4f"/>
    <p:sldId xmlns:r="http://schemas.openxmlformats.org/officeDocument/2006/relationships" id="260" r:id="Rd54b3bfcf2ef433d"/>
    <p:sldId xmlns:r="http://schemas.openxmlformats.org/officeDocument/2006/relationships" id="261" r:id="Rdb2c1fcb14bf4c13"/>
    <p:sldId xmlns:r="http://schemas.openxmlformats.org/officeDocument/2006/relationships" id="262" r:id="R85447b8d402b4d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1ffb406e2741be" /><Relationship Type="http://schemas.openxmlformats.org/officeDocument/2006/relationships/slide" Target="/ppt/slides/slide1.xml" Id="R9277aed630b14ec1" /><Relationship Type="http://schemas.openxmlformats.org/officeDocument/2006/relationships/slide" Target="/ppt/slides/slide2.xml" Id="Rfe0734e7fe2c468a" /><Relationship Type="http://schemas.openxmlformats.org/officeDocument/2006/relationships/slide" Target="/ppt/slides/slide3.xml" Id="R38b8bb7ba26c41e9" /><Relationship Type="http://schemas.openxmlformats.org/officeDocument/2006/relationships/slide" Target="/ppt/slides/slide4.xml" Id="Rf658a1660ad64e4f" /><Relationship Type="http://schemas.openxmlformats.org/officeDocument/2006/relationships/slide" Target="/ppt/slides/slide5.xml" Id="Rd54b3bfcf2ef433d" /><Relationship Type="http://schemas.openxmlformats.org/officeDocument/2006/relationships/slide" Target="/ppt/slides/slide6.xml" Id="Rdb2c1fcb14bf4c13" /><Relationship Type="http://schemas.openxmlformats.org/officeDocument/2006/relationships/slide" Target="/ppt/slides/slide7.xml" Id="R85447b8d402b4d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a3105a6eaa4d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dcdf0c31643fc" /><Relationship Type="http://schemas.openxmlformats.org/officeDocument/2006/relationships/theme" Target="/ppt/slideMasters/theme/theme1.xml" Id="Rb3b994c57c6d43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fdcdf0c31643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28ff3686941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79cdde2864f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e9355741e4e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c421bb79743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bd4adecc14f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7c68a11d343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5f2da83fd47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LOFOTREVISJON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16 350 882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1 645 397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1 606 812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10 358 413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18 694 488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STORMO BJØRNAR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SIMONSEN HELGE JAKOB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EIDEM ASBJØRN IVAR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08 22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951 725 005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