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b61d3a53934e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d7b8a425ae42ed"/>
  </p:sldMasterIdLst>
  <p:sldIdLst>
    <p:sldId xmlns:r="http://schemas.openxmlformats.org/officeDocument/2006/relationships" id="256" r:id="R8c97f4bce33d475c"/>
    <p:sldId xmlns:r="http://schemas.openxmlformats.org/officeDocument/2006/relationships" id="257" r:id="Rb56b69e9441641c4"/>
    <p:sldId xmlns:r="http://schemas.openxmlformats.org/officeDocument/2006/relationships" id="258" r:id="R53e3aac4941940be"/>
    <p:sldId xmlns:r="http://schemas.openxmlformats.org/officeDocument/2006/relationships" id="259" r:id="R4f3bd7888ae142e2"/>
    <p:sldId xmlns:r="http://schemas.openxmlformats.org/officeDocument/2006/relationships" id="260" r:id="Rbeb05fd2d3564cf6"/>
    <p:sldId xmlns:r="http://schemas.openxmlformats.org/officeDocument/2006/relationships" id="261" r:id="Rf47efbaa0cce40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d7b8a425ae42ed" /><Relationship Type="http://schemas.openxmlformats.org/officeDocument/2006/relationships/slide" Target="/ppt/slides/slide1.xml" Id="R8c97f4bce33d475c" /><Relationship Type="http://schemas.openxmlformats.org/officeDocument/2006/relationships/slide" Target="/ppt/slides/slide2.xml" Id="Rb56b69e9441641c4" /><Relationship Type="http://schemas.openxmlformats.org/officeDocument/2006/relationships/slide" Target="/ppt/slides/slide3.xml" Id="R53e3aac4941940be" /><Relationship Type="http://schemas.openxmlformats.org/officeDocument/2006/relationships/slide" Target="/ppt/slides/slide4.xml" Id="R4f3bd7888ae142e2" /><Relationship Type="http://schemas.openxmlformats.org/officeDocument/2006/relationships/slide" Target="/ppt/slides/slide5.xml" Id="Rbeb05fd2d3564cf6" /><Relationship Type="http://schemas.openxmlformats.org/officeDocument/2006/relationships/slide" Target="/ppt/slides/slide6.xml" Id="Rf47efbaa0cce40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3e0cd6855a48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45f2b433c34c81" /><Relationship Type="http://schemas.openxmlformats.org/officeDocument/2006/relationships/theme" Target="/ppt/slideMasters/theme/theme1.xml" Id="R151e84a8f4b44a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45f2b433c34c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200b18824d40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fba9dc7d1046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1d604c7d5d42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a0e99564e4a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bb9a16cec045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3c95c216104e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LOFOTREVISJON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8370 Leknes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08 22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951 725 005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LOFOTREVISJON AS</a:t>
            </a:r>
          </a:p>
        </p:txBody>
      </p:sp>
    </p:spTree>
  </p:cSld>
  <p:clrMapOvr>
    <a:masterClrMapping xmlns:a="http://schemas.openxmlformats.org/drawingml/2006/main"/>
  </p:clrMapOvr>
</p:sld>
</file>