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1cfbe7159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3d319fcf14878"/>
  </p:sldMasterIdLst>
  <p:sldIdLst>
    <p:sldId xmlns:r="http://schemas.openxmlformats.org/officeDocument/2006/relationships" id="256" r:id="R4c3c9b73a5c44684"/>
    <p:sldId xmlns:r="http://schemas.openxmlformats.org/officeDocument/2006/relationships" id="257" r:id="Rfbccf7603c464926"/>
    <p:sldId xmlns:r="http://schemas.openxmlformats.org/officeDocument/2006/relationships" id="258" r:id="Rc7b1aa2662b34180"/>
    <p:sldId xmlns:r="http://schemas.openxmlformats.org/officeDocument/2006/relationships" id="259" r:id="R635b416cf0da42f8"/>
    <p:sldId xmlns:r="http://schemas.openxmlformats.org/officeDocument/2006/relationships" id="260" r:id="Rad9ed59d20874893"/>
    <p:sldId xmlns:r="http://schemas.openxmlformats.org/officeDocument/2006/relationships" id="261" r:id="R6f34324f8952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3d319fcf14878" /><Relationship Type="http://schemas.openxmlformats.org/officeDocument/2006/relationships/slide" Target="/ppt/slides/slide1.xml" Id="R4c3c9b73a5c44684" /><Relationship Type="http://schemas.openxmlformats.org/officeDocument/2006/relationships/slide" Target="/ppt/slides/slide2.xml" Id="Rfbccf7603c464926" /><Relationship Type="http://schemas.openxmlformats.org/officeDocument/2006/relationships/slide" Target="/ppt/slides/slide3.xml" Id="Rc7b1aa2662b34180" /><Relationship Type="http://schemas.openxmlformats.org/officeDocument/2006/relationships/slide" Target="/ppt/slides/slide4.xml" Id="R635b416cf0da42f8" /><Relationship Type="http://schemas.openxmlformats.org/officeDocument/2006/relationships/slide" Target="/ppt/slides/slide5.xml" Id="Rad9ed59d20874893" /><Relationship Type="http://schemas.openxmlformats.org/officeDocument/2006/relationships/slide" Target="/ppt/slides/slide6.xml" Id="R6f34324f8952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d60aeeb72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8b9ce076b456c" /><Relationship Type="http://schemas.openxmlformats.org/officeDocument/2006/relationships/theme" Target="/ppt/slideMasters/theme/theme1.xml" Id="R58635ef76d48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f8b9ce076b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6d3354c16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143f7994c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52da960c345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feb52868a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013f42272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c7a0ecd91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EVANGELIESENTERET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EVANGELIESENTERET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98 646 723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46 607 358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71 879 121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1532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00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post@ev-s.no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www.evangeliesenteret.no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951 675 318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