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d5f8cb932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ec764fdde467a"/>
  </p:sldMasterIdLst>
  <p:sldIdLst>
    <p:sldId xmlns:r="http://schemas.openxmlformats.org/officeDocument/2006/relationships" id="256" r:id="R14344f0d75fa43e3"/>
    <p:sldId xmlns:r="http://schemas.openxmlformats.org/officeDocument/2006/relationships" id="257" r:id="R771c25fa2d6845fd"/>
    <p:sldId xmlns:r="http://schemas.openxmlformats.org/officeDocument/2006/relationships" id="258" r:id="R45d4d8c55ba0438b"/>
    <p:sldId xmlns:r="http://schemas.openxmlformats.org/officeDocument/2006/relationships" id="259" r:id="R757c1f15f90a44bf"/>
    <p:sldId xmlns:r="http://schemas.openxmlformats.org/officeDocument/2006/relationships" id="260" r:id="R7307f63f33754d0d"/>
    <p:sldId xmlns:r="http://schemas.openxmlformats.org/officeDocument/2006/relationships" id="261" r:id="R63aab318154e4944"/>
    <p:sldId xmlns:r="http://schemas.openxmlformats.org/officeDocument/2006/relationships" id="262" r:id="Reaa04201805d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ec764fdde467a" /><Relationship Type="http://schemas.openxmlformats.org/officeDocument/2006/relationships/slide" Target="/ppt/slides/slide1.xml" Id="R14344f0d75fa43e3" /><Relationship Type="http://schemas.openxmlformats.org/officeDocument/2006/relationships/slide" Target="/ppt/slides/slide2.xml" Id="R771c25fa2d6845fd" /><Relationship Type="http://schemas.openxmlformats.org/officeDocument/2006/relationships/slide" Target="/ppt/slides/slide3.xml" Id="R45d4d8c55ba0438b" /><Relationship Type="http://schemas.openxmlformats.org/officeDocument/2006/relationships/slide" Target="/ppt/slides/slide4.xml" Id="R757c1f15f90a44bf" /><Relationship Type="http://schemas.openxmlformats.org/officeDocument/2006/relationships/slide" Target="/ppt/slides/slide5.xml" Id="R7307f63f33754d0d" /><Relationship Type="http://schemas.openxmlformats.org/officeDocument/2006/relationships/slide" Target="/ppt/slides/slide6.xml" Id="R63aab318154e4944" /><Relationship Type="http://schemas.openxmlformats.org/officeDocument/2006/relationships/slide" Target="/ppt/slides/slide7.xml" Id="Reaa04201805d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3a4b1a695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1cfdbbe8496c" /><Relationship Type="http://schemas.openxmlformats.org/officeDocument/2006/relationships/theme" Target="/ppt/slideMasters/theme/theme1.xml" Id="R94039bb55b9f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01cfdbbe8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3a844533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602ae984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0a301720b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1ff7b6d4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dde690b7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f10f7910d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ff51ca582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951 658 057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