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639aabdfa1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9fb6627004fb5"/>
  </p:sldMasterIdLst>
  <p:sldIdLst>
    <p:sldId xmlns:r="http://schemas.openxmlformats.org/officeDocument/2006/relationships" id="256" r:id="Reb2f5c7e6ac34d7a"/>
    <p:sldId xmlns:r="http://schemas.openxmlformats.org/officeDocument/2006/relationships" id="257" r:id="R690f3caece324520"/>
    <p:sldId xmlns:r="http://schemas.openxmlformats.org/officeDocument/2006/relationships" id="258" r:id="R24de41b4f2c84f1f"/>
    <p:sldId xmlns:r="http://schemas.openxmlformats.org/officeDocument/2006/relationships" id="259" r:id="R007635ad427243b3"/>
    <p:sldId xmlns:r="http://schemas.openxmlformats.org/officeDocument/2006/relationships" id="260" r:id="R91482186f9544444"/>
    <p:sldId xmlns:r="http://schemas.openxmlformats.org/officeDocument/2006/relationships" id="261" r:id="R5d8fecb47fba40cc"/>
    <p:sldId xmlns:r="http://schemas.openxmlformats.org/officeDocument/2006/relationships" id="262" r:id="Rd11d24d9a265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9fb6627004fb5" /><Relationship Type="http://schemas.openxmlformats.org/officeDocument/2006/relationships/slide" Target="/ppt/slides/slide1.xml" Id="Reb2f5c7e6ac34d7a" /><Relationship Type="http://schemas.openxmlformats.org/officeDocument/2006/relationships/slide" Target="/ppt/slides/slide2.xml" Id="R690f3caece324520" /><Relationship Type="http://schemas.openxmlformats.org/officeDocument/2006/relationships/slide" Target="/ppt/slides/slide3.xml" Id="R24de41b4f2c84f1f" /><Relationship Type="http://schemas.openxmlformats.org/officeDocument/2006/relationships/slide" Target="/ppt/slides/slide4.xml" Id="R007635ad427243b3" /><Relationship Type="http://schemas.openxmlformats.org/officeDocument/2006/relationships/slide" Target="/ppt/slides/slide5.xml" Id="R91482186f9544444" /><Relationship Type="http://schemas.openxmlformats.org/officeDocument/2006/relationships/slide" Target="/ppt/slides/slide6.xml" Id="R5d8fecb47fba40cc" /><Relationship Type="http://schemas.openxmlformats.org/officeDocument/2006/relationships/slide" Target="/ppt/slides/slide7.xml" Id="Rd11d24d9a265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482fb298243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cad87b5a4479a" /><Relationship Type="http://schemas.openxmlformats.org/officeDocument/2006/relationships/theme" Target="/ppt/slideMasters/theme/theme1.xml" Id="Ra94ddda6731646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acad87b5a447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2b95db2b54d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3f7301a47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210203d4b44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0503cc72c44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c28eca1c843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df9fb7c0b4b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f1ba9bec8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TOP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TOP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TOP MATSENTER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TOP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TOP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TOP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40 617 698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3 493 197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10 936 320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TOP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SKJEGGEDAL ODD ARNE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SKJEGGEDAL SVENN OLAV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SKJEGGEDAL TOR ØYVIND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TOP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951 554 677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TOP MATSENTER AS</a:t>
            </a:r>
          </a:p>
        </p:txBody>
      </p:sp>
    </p:spTree>
  </p:cSld>
  <p:clrMapOvr>
    <a:masterClrMapping xmlns:a="http://schemas.openxmlformats.org/drawingml/2006/main"/>
  </p:clrMapOvr>
</p:sld>
</file>