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8d8081637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92eb2d56d48d1"/>
  </p:sldMasterIdLst>
  <p:sldIdLst>
    <p:sldId xmlns:r="http://schemas.openxmlformats.org/officeDocument/2006/relationships" id="256" r:id="R22815317883d4bd1"/>
    <p:sldId xmlns:r="http://schemas.openxmlformats.org/officeDocument/2006/relationships" id="257" r:id="Re13edbc3663648f6"/>
    <p:sldId xmlns:r="http://schemas.openxmlformats.org/officeDocument/2006/relationships" id="258" r:id="Rae07d3577ba24d3a"/>
    <p:sldId xmlns:r="http://schemas.openxmlformats.org/officeDocument/2006/relationships" id="259" r:id="R7c2dca67b9da468f"/>
    <p:sldId xmlns:r="http://schemas.openxmlformats.org/officeDocument/2006/relationships" id="260" r:id="R36d5b919c469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92eb2d56d48d1" /><Relationship Type="http://schemas.openxmlformats.org/officeDocument/2006/relationships/slide" Target="/ppt/slides/slide1.xml" Id="R22815317883d4bd1" /><Relationship Type="http://schemas.openxmlformats.org/officeDocument/2006/relationships/slide" Target="/ppt/slides/slide2.xml" Id="Re13edbc3663648f6" /><Relationship Type="http://schemas.openxmlformats.org/officeDocument/2006/relationships/slide" Target="/ppt/slides/slide3.xml" Id="Rae07d3577ba24d3a" /><Relationship Type="http://schemas.openxmlformats.org/officeDocument/2006/relationships/slide" Target="/ppt/slides/slide4.xml" Id="R7c2dca67b9da468f" /><Relationship Type="http://schemas.openxmlformats.org/officeDocument/2006/relationships/slide" Target="/ppt/slides/slide5.xml" Id="R36d5b919c469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ff91b984e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92ba2a4524878" /><Relationship Type="http://schemas.openxmlformats.org/officeDocument/2006/relationships/theme" Target="/ppt/slideMasters/theme/theme1.xml" Id="R0cbd6e686400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92ba2a452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d90f538f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5f3cbb0d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7fbd12c37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e1028dae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5c5b9231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KIRKENS NØDHJELP/ NORWEGIAN CHURCH AID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KIRKENS NØDHJELP/ NORWEGIAN CHURCH AID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KIRKENS NØDHJELP/ NORWEGIAN CHURCH AID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KIRKENS NØDHJELP/ NORWEGIAN CHURCH AID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KIRKENS NØDHJELP/ NORWEGIAN CHURCH AID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KIRKENS NØDHJELP/ NORWEGIAN CHURCH AID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09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nca-oslo@nca.no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www.kirkensnodhjelp.no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951 434 353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KIRKENS NØDHJELP/ NORWEGIAN CHURCH AID</a:t>
            </a:r>
          </a:p>
        </p:txBody>
      </p:sp>
    </p:spTree>
  </p:cSld>
  <p:clrMapOvr>
    <a:masterClrMapping xmlns:a="http://schemas.openxmlformats.org/drawingml/2006/main"/>
  </p:clrMapOvr>
</p:sld>
</file>