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64c6b272864f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c4f23bc2b243bf"/>
  </p:sldMasterIdLst>
  <p:sldIdLst>
    <p:sldId xmlns:r="http://schemas.openxmlformats.org/officeDocument/2006/relationships" id="256" r:id="R98d4a2dc6ac94a71"/>
    <p:sldId xmlns:r="http://schemas.openxmlformats.org/officeDocument/2006/relationships" id="257" r:id="R6a52c55ca3784402"/>
    <p:sldId xmlns:r="http://schemas.openxmlformats.org/officeDocument/2006/relationships" id="258" r:id="Rfa863e45812a4e35"/>
    <p:sldId xmlns:r="http://schemas.openxmlformats.org/officeDocument/2006/relationships" id="259" r:id="Ra22dad7abd8848fa"/>
    <p:sldId xmlns:r="http://schemas.openxmlformats.org/officeDocument/2006/relationships" id="260" r:id="R5ba19f3fd68e441d"/>
    <p:sldId xmlns:r="http://schemas.openxmlformats.org/officeDocument/2006/relationships" id="261" r:id="Ra08ed73dd1084400"/>
    <p:sldId xmlns:r="http://schemas.openxmlformats.org/officeDocument/2006/relationships" id="262" r:id="R1c2576c866214f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c4f23bc2b243bf" /><Relationship Type="http://schemas.openxmlformats.org/officeDocument/2006/relationships/slide" Target="/ppt/slides/slide1.xml" Id="R98d4a2dc6ac94a71" /><Relationship Type="http://schemas.openxmlformats.org/officeDocument/2006/relationships/slide" Target="/ppt/slides/slide2.xml" Id="R6a52c55ca3784402" /><Relationship Type="http://schemas.openxmlformats.org/officeDocument/2006/relationships/slide" Target="/ppt/slides/slide3.xml" Id="Rfa863e45812a4e35" /><Relationship Type="http://schemas.openxmlformats.org/officeDocument/2006/relationships/slide" Target="/ppt/slides/slide4.xml" Id="Ra22dad7abd8848fa" /><Relationship Type="http://schemas.openxmlformats.org/officeDocument/2006/relationships/slide" Target="/ppt/slides/slide5.xml" Id="R5ba19f3fd68e441d" /><Relationship Type="http://schemas.openxmlformats.org/officeDocument/2006/relationships/slide" Target="/ppt/slides/slide6.xml" Id="Ra08ed73dd1084400" /><Relationship Type="http://schemas.openxmlformats.org/officeDocument/2006/relationships/slide" Target="/ppt/slides/slide7.xml" Id="R1c2576c866214f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4c25811fce4b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50f2f34ad447e" /><Relationship Type="http://schemas.openxmlformats.org/officeDocument/2006/relationships/theme" Target="/ppt/slideMasters/theme/theme1.xml" Id="Re2d8bc006e57494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d50f2f34ad44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bf222d0b1d40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28cd6e22d45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47f8cc64247a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89fc54962c4f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b89a1a0ba42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157e16df740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30347112340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2R DATA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2R DATA OG REGNSKAP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3 556 557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30 686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481 343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1 357 416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MAGNE DAHL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SIGBJØRN OLAV RINGVOLD  –  44,0 %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89 22 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951 240 435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2R DATA OG REGNSKAP AS</a:t>
            </a:r>
          </a:p>
        </p:txBody>
      </p:sp>
    </p:spTree>
  </p:cSld>
  <p:clrMapOvr>
    <a:masterClrMapping xmlns:a="http://schemas.openxmlformats.org/drawingml/2006/main"/>
  </p:clrMapOvr>
</p:sld>
</file>