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ec6ee081c64c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b3a5b1377e4439"/>
  </p:sldMasterIdLst>
  <p:sldIdLst>
    <p:sldId xmlns:r="http://schemas.openxmlformats.org/officeDocument/2006/relationships" id="256" r:id="Rd78feb84a3464597"/>
    <p:sldId xmlns:r="http://schemas.openxmlformats.org/officeDocument/2006/relationships" id="257" r:id="R2b06da9ab57b44ea"/>
    <p:sldId xmlns:r="http://schemas.openxmlformats.org/officeDocument/2006/relationships" id="258" r:id="Rc51f507c07bc49ad"/>
    <p:sldId xmlns:r="http://schemas.openxmlformats.org/officeDocument/2006/relationships" id="259" r:id="Rc1bf018eeb8e45c6"/>
    <p:sldId xmlns:r="http://schemas.openxmlformats.org/officeDocument/2006/relationships" id="260" r:id="R17192b879bee4f18"/>
    <p:sldId xmlns:r="http://schemas.openxmlformats.org/officeDocument/2006/relationships" id="261" r:id="R885f8d3eb8134d4b"/>
    <p:sldId xmlns:r="http://schemas.openxmlformats.org/officeDocument/2006/relationships" id="262" r:id="Rbc44497302cc4d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3a5b1377e4439" /><Relationship Type="http://schemas.openxmlformats.org/officeDocument/2006/relationships/slide" Target="/ppt/slides/slide1.xml" Id="Rd78feb84a3464597" /><Relationship Type="http://schemas.openxmlformats.org/officeDocument/2006/relationships/slide" Target="/ppt/slides/slide2.xml" Id="R2b06da9ab57b44ea" /><Relationship Type="http://schemas.openxmlformats.org/officeDocument/2006/relationships/slide" Target="/ppt/slides/slide3.xml" Id="Rc51f507c07bc49ad" /><Relationship Type="http://schemas.openxmlformats.org/officeDocument/2006/relationships/slide" Target="/ppt/slides/slide4.xml" Id="Rc1bf018eeb8e45c6" /><Relationship Type="http://schemas.openxmlformats.org/officeDocument/2006/relationships/slide" Target="/ppt/slides/slide5.xml" Id="R17192b879bee4f18" /><Relationship Type="http://schemas.openxmlformats.org/officeDocument/2006/relationships/slide" Target="/ppt/slides/slide6.xml" Id="R885f8d3eb8134d4b" /><Relationship Type="http://schemas.openxmlformats.org/officeDocument/2006/relationships/slide" Target="/ppt/slides/slide7.xml" Id="Rbc44497302cc4d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cd091b1f634f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c178e7a2744b5" /><Relationship Type="http://schemas.openxmlformats.org/officeDocument/2006/relationships/theme" Target="/ppt/slideMasters/theme/theme1.xml" Id="R27c636a2c4f649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1c178e7a2744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5d24897f947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5451fca5e4f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4bf7dbbdd49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537c06e3a45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62ff7010c48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192e2ac514f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92a93ce7546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&amp; F BACHKE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&amp; F BACHKE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2 808 660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330 571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3 912 695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49 938 447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52 208 156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FALKHØ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BACHKE  –  14,2 %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OPPSJØ AS  –  14,2 %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99 28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951 117 536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&amp; F BACHKE AS</a:t>
            </a:r>
          </a:p>
        </p:txBody>
      </p:sp>
    </p:spTree>
  </p:cSld>
  <p:clrMapOvr>
    <a:masterClrMapping xmlns:a="http://schemas.openxmlformats.org/drawingml/2006/main"/>
  </p:clrMapOvr>
</p:sld>
</file>