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f12632e9b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d61b3b2124440"/>
  </p:sldMasterIdLst>
  <p:sldIdLst>
    <p:sldId xmlns:r="http://schemas.openxmlformats.org/officeDocument/2006/relationships" id="256" r:id="R9522d3467b394476"/>
    <p:sldId xmlns:r="http://schemas.openxmlformats.org/officeDocument/2006/relationships" id="257" r:id="R2f7feec79af542f4"/>
    <p:sldId xmlns:r="http://schemas.openxmlformats.org/officeDocument/2006/relationships" id="258" r:id="R9158559dc0004b11"/>
    <p:sldId xmlns:r="http://schemas.openxmlformats.org/officeDocument/2006/relationships" id="259" r:id="R415a39ceed354671"/>
    <p:sldId xmlns:r="http://schemas.openxmlformats.org/officeDocument/2006/relationships" id="260" r:id="R29e7b057112642f6"/>
    <p:sldId xmlns:r="http://schemas.openxmlformats.org/officeDocument/2006/relationships" id="261" r:id="R8b6b3d7cfe8b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d61b3b2124440" /><Relationship Type="http://schemas.openxmlformats.org/officeDocument/2006/relationships/slide" Target="/ppt/slides/slide1.xml" Id="R9522d3467b394476" /><Relationship Type="http://schemas.openxmlformats.org/officeDocument/2006/relationships/slide" Target="/ppt/slides/slide2.xml" Id="R2f7feec79af542f4" /><Relationship Type="http://schemas.openxmlformats.org/officeDocument/2006/relationships/slide" Target="/ppt/slides/slide3.xml" Id="R9158559dc0004b11" /><Relationship Type="http://schemas.openxmlformats.org/officeDocument/2006/relationships/slide" Target="/ppt/slides/slide4.xml" Id="R415a39ceed354671" /><Relationship Type="http://schemas.openxmlformats.org/officeDocument/2006/relationships/slide" Target="/ppt/slides/slide5.xml" Id="R29e7b057112642f6" /><Relationship Type="http://schemas.openxmlformats.org/officeDocument/2006/relationships/slide" Target="/ppt/slides/slide6.xml" Id="R8b6b3d7cfe8b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1a7af1a80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928b787a04c68" /><Relationship Type="http://schemas.openxmlformats.org/officeDocument/2006/relationships/theme" Target="/ppt/slideMasters/theme/theme1.xml" Id="Raba77cd4f486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928b787a0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0686f035a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1dad1b0f3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c5c76853b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da0533b0d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d25aae6ba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7dc1f9dcf45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