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6020ec215b40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534f0fccf646b1"/>
  </p:sldMasterIdLst>
  <p:sldIdLst>
    <p:sldId xmlns:r="http://schemas.openxmlformats.org/officeDocument/2006/relationships" id="256" r:id="Rd3537fe130104543"/>
    <p:sldId xmlns:r="http://schemas.openxmlformats.org/officeDocument/2006/relationships" id="257" r:id="R1d65e2398ec94b7f"/>
    <p:sldId xmlns:r="http://schemas.openxmlformats.org/officeDocument/2006/relationships" id="258" r:id="R3cc434954c4742dd"/>
    <p:sldId xmlns:r="http://schemas.openxmlformats.org/officeDocument/2006/relationships" id="259" r:id="Rd16a72978f624b4e"/>
    <p:sldId xmlns:r="http://schemas.openxmlformats.org/officeDocument/2006/relationships" id="260" r:id="Racc1513881b14804"/>
    <p:sldId xmlns:r="http://schemas.openxmlformats.org/officeDocument/2006/relationships" id="261" r:id="Re191495a7bc44741"/>
    <p:sldId xmlns:r="http://schemas.openxmlformats.org/officeDocument/2006/relationships" id="262" r:id="R6352faeef23943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34f0fccf646b1" /><Relationship Type="http://schemas.openxmlformats.org/officeDocument/2006/relationships/slide" Target="/ppt/slides/slide1.xml" Id="Rd3537fe130104543" /><Relationship Type="http://schemas.openxmlformats.org/officeDocument/2006/relationships/slide" Target="/ppt/slides/slide2.xml" Id="R1d65e2398ec94b7f" /><Relationship Type="http://schemas.openxmlformats.org/officeDocument/2006/relationships/slide" Target="/ppt/slides/slide3.xml" Id="R3cc434954c4742dd" /><Relationship Type="http://schemas.openxmlformats.org/officeDocument/2006/relationships/slide" Target="/ppt/slides/slide4.xml" Id="Rd16a72978f624b4e" /><Relationship Type="http://schemas.openxmlformats.org/officeDocument/2006/relationships/slide" Target="/ppt/slides/slide5.xml" Id="Racc1513881b14804" /><Relationship Type="http://schemas.openxmlformats.org/officeDocument/2006/relationships/slide" Target="/ppt/slides/slide6.xml" Id="Re191495a7bc44741" /><Relationship Type="http://schemas.openxmlformats.org/officeDocument/2006/relationships/slide" Target="/ppt/slides/slide7.xml" Id="R6352faeef23943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b39886635f4d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a5d38a7de4a5f" /><Relationship Type="http://schemas.openxmlformats.org/officeDocument/2006/relationships/theme" Target="/ppt/slideMasters/theme/theme1.xml" Id="R070ae20370fd4d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9a5d38a7de4a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a2b47b64743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836e819c847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bfec6f28f4e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962cd9ac14d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69d96dbaa4f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9e1bf151b42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98315d1cd44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 INDUSTRI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INDUSTRI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1 498 672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253 919 004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645 561 591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951 116 475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