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8d80efc7b0d464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c5279cb47aa4dda"/>
  </p:sldMasterIdLst>
  <p:sldIdLst>
    <p:sldId xmlns:r="http://schemas.openxmlformats.org/officeDocument/2006/relationships" id="256" r:id="R39b2a98e4631497c"/>
    <p:sldId xmlns:r="http://schemas.openxmlformats.org/officeDocument/2006/relationships" id="257" r:id="R055bcc9bdb4640e8"/>
    <p:sldId xmlns:r="http://schemas.openxmlformats.org/officeDocument/2006/relationships" id="258" r:id="Rb47352ea22634890"/>
    <p:sldId xmlns:r="http://schemas.openxmlformats.org/officeDocument/2006/relationships" id="259" r:id="R9328f893bf3c470f"/>
    <p:sldId xmlns:r="http://schemas.openxmlformats.org/officeDocument/2006/relationships" id="260" r:id="R90b8af0bedc94c1e"/>
    <p:sldId xmlns:r="http://schemas.openxmlformats.org/officeDocument/2006/relationships" id="261" r:id="Rc0867a4e2dd4482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5279cb47aa4dda" /><Relationship Type="http://schemas.openxmlformats.org/officeDocument/2006/relationships/slide" Target="/ppt/slides/slide1.xml" Id="R39b2a98e4631497c" /><Relationship Type="http://schemas.openxmlformats.org/officeDocument/2006/relationships/slide" Target="/ppt/slides/slide2.xml" Id="R055bcc9bdb4640e8" /><Relationship Type="http://schemas.openxmlformats.org/officeDocument/2006/relationships/slide" Target="/ppt/slides/slide3.xml" Id="Rb47352ea22634890" /><Relationship Type="http://schemas.openxmlformats.org/officeDocument/2006/relationships/slide" Target="/ppt/slides/slide4.xml" Id="R9328f893bf3c470f" /><Relationship Type="http://schemas.openxmlformats.org/officeDocument/2006/relationships/slide" Target="/ppt/slides/slide5.xml" Id="R90b8af0bedc94c1e" /><Relationship Type="http://schemas.openxmlformats.org/officeDocument/2006/relationships/slide" Target="/ppt/slides/slide6.xml" Id="Rc0867a4e2dd4482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136c380507403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ea1736e0334e02" /><Relationship Type="http://schemas.openxmlformats.org/officeDocument/2006/relationships/theme" Target="/ppt/slideMasters/theme/theme1.xml" Id="R47a8ab2d63864e3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2ea1736e0334e0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bed7be6bbc497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ceaf10fa1d44c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68a26087514eb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41184da78d4fa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978d6e3da44e8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80d39f2a9a4d0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FELLESFORBUNDET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FELLESFORBUNDET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FELLESFORBUNDET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FELLESFORBUNDET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FELLESFORBUNDET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FELLESFORBUNDET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765 294 000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−10 572 000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167 745 000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3 379 626 000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3 881 894 000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FELLESFORBUNDET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Lakkegata 53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0187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06 31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post@fellesforbundet.no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www.fellesforbundet.no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950 956 828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FELLESFORBUNDET</a:t>
            </a:r>
          </a:p>
        </p:txBody>
      </p:sp>
    </p:spTree>
  </p:cSld>
  <p:clrMapOvr>
    <a:masterClrMapping xmlns:a="http://schemas.openxmlformats.org/drawingml/2006/main"/>
  </p:clrMapOvr>
</p:sld>
</file>