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2a50fa879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6abdb37e14531"/>
  </p:sldMasterIdLst>
  <p:sldIdLst>
    <p:sldId xmlns:r="http://schemas.openxmlformats.org/officeDocument/2006/relationships" id="256" r:id="R03f85851ae2a4c76"/>
    <p:sldId xmlns:r="http://schemas.openxmlformats.org/officeDocument/2006/relationships" id="257" r:id="R06767aa209504a53"/>
    <p:sldId xmlns:r="http://schemas.openxmlformats.org/officeDocument/2006/relationships" id="258" r:id="Ra860ac8741274939"/>
    <p:sldId xmlns:r="http://schemas.openxmlformats.org/officeDocument/2006/relationships" id="259" r:id="R582a2a05236c4cdc"/>
    <p:sldId xmlns:r="http://schemas.openxmlformats.org/officeDocument/2006/relationships" id="260" r:id="Rf00425c78a054b87"/>
    <p:sldId xmlns:r="http://schemas.openxmlformats.org/officeDocument/2006/relationships" id="261" r:id="Ra443400293d4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6abdb37e14531" /><Relationship Type="http://schemas.openxmlformats.org/officeDocument/2006/relationships/slide" Target="/ppt/slides/slide1.xml" Id="R03f85851ae2a4c76" /><Relationship Type="http://schemas.openxmlformats.org/officeDocument/2006/relationships/slide" Target="/ppt/slides/slide2.xml" Id="R06767aa209504a53" /><Relationship Type="http://schemas.openxmlformats.org/officeDocument/2006/relationships/slide" Target="/ppt/slides/slide3.xml" Id="Ra860ac8741274939" /><Relationship Type="http://schemas.openxmlformats.org/officeDocument/2006/relationships/slide" Target="/ppt/slides/slide4.xml" Id="R582a2a05236c4cdc" /><Relationship Type="http://schemas.openxmlformats.org/officeDocument/2006/relationships/slide" Target="/ppt/slides/slide5.xml" Id="Rf00425c78a054b87" /><Relationship Type="http://schemas.openxmlformats.org/officeDocument/2006/relationships/slide" Target="/ppt/slides/slide6.xml" Id="Ra443400293d4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c3f7363f0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19fcdbb6a4c0b" /><Relationship Type="http://schemas.openxmlformats.org/officeDocument/2006/relationships/theme" Target="/ppt/slideMasters/theme/theme1.xml" Id="Rb4b5d7a896f1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19fcdbb6a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26bad08d3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08fc4b6d7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a7321459f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1e326c26747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ca3f8333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85ce0fd3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