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48058c8f5145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3aa8dbdc34019"/>
  </p:sldMasterIdLst>
  <p:sldIdLst>
    <p:sldId xmlns:r="http://schemas.openxmlformats.org/officeDocument/2006/relationships" id="256" r:id="R0cf22b8d5de34260"/>
    <p:sldId xmlns:r="http://schemas.openxmlformats.org/officeDocument/2006/relationships" id="257" r:id="R7be1690d68c94ddc"/>
    <p:sldId xmlns:r="http://schemas.openxmlformats.org/officeDocument/2006/relationships" id="258" r:id="R24f2824afc0948dc"/>
    <p:sldId xmlns:r="http://schemas.openxmlformats.org/officeDocument/2006/relationships" id="259" r:id="R81a1a7f3eb0c40a2"/>
    <p:sldId xmlns:r="http://schemas.openxmlformats.org/officeDocument/2006/relationships" id="260" r:id="R977735ba5ee24364"/>
    <p:sldId xmlns:r="http://schemas.openxmlformats.org/officeDocument/2006/relationships" id="261" r:id="R21a8d5d6b1024b79"/>
    <p:sldId xmlns:r="http://schemas.openxmlformats.org/officeDocument/2006/relationships" id="262" r:id="R3076961a80e7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3aa8dbdc34019" /><Relationship Type="http://schemas.openxmlformats.org/officeDocument/2006/relationships/slide" Target="/ppt/slides/slide1.xml" Id="R0cf22b8d5de34260" /><Relationship Type="http://schemas.openxmlformats.org/officeDocument/2006/relationships/slide" Target="/ppt/slides/slide2.xml" Id="R7be1690d68c94ddc" /><Relationship Type="http://schemas.openxmlformats.org/officeDocument/2006/relationships/slide" Target="/ppt/slides/slide3.xml" Id="R24f2824afc0948dc" /><Relationship Type="http://schemas.openxmlformats.org/officeDocument/2006/relationships/slide" Target="/ppt/slides/slide4.xml" Id="R81a1a7f3eb0c40a2" /><Relationship Type="http://schemas.openxmlformats.org/officeDocument/2006/relationships/slide" Target="/ppt/slides/slide5.xml" Id="R977735ba5ee24364" /><Relationship Type="http://schemas.openxmlformats.org/officeDocument/2006/relationships/slide" Target="/ppt/slides/slide6.xml" Id="R21a8d5d6b1024b79" /><Relationship Type="http://schemas.openxmlformats.org/officeDocument/2006/relationships/slide" Target="/ppt/slides/slide7.xml" Id="R3076961a80e7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8b5884cc0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2dffd25ea41fe" /><Relationship Type="http://schemas.openxmlformats.org/officeDocument/2006/relationships/theme" Target="/ppt/slideMasters/theme/theme1.xml" Id="Rce87103a59844c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12dffd25ea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46f81874c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bf7da47a1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35cb8d33546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6ff407c0d40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103b6a23945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2a7fff3e34d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27845d7b340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REIDAR BREKKE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BREKKE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21 955 118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21 956 937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BREKKE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BREKKE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OLAV BREKKE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REIDAR BREKKE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BREKKE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OLAV BREKKE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Sandsværveien 168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3615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73 10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950 788 216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